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5"/>
  </p:notesMasterIdLst>
  <p:sldIdLst>
    <p:sldId id="256" r:id="rId2"/>
    <p:sldId id="257" r:id="rId3"/>
    <p:sldId id="258" r:id="rId4"/>
    <p:sldId id="260" r:id="rId5"/>
    <p:sldId id="261" r:id="rId6"/>
    <p:sldId id="262" r:id="rId7"/>
    <p:sldId id="263" r:id="rId8"/>
    <p:sldId id="264" r:id="rId9"/>
    <p:sldId id="266" r:id="rId10"/>
    <p:sldId id="267" r:id="rId11"/>
    <p:sldId id="268" r:id="rId12"/>
    <p:sldId id="269" r:id="rId13"/>
    <p:sldId id="270" r:id="rId14"/>
  </p:sldIdLst>
  <p:sldSz cx="9144000" cy="5143500" type="screen16x9"/>
  <p:notesSz cx="6858000" cy="9144000"/>
  <p:embeddedFontLst>
    <p:embeddedFont>
      <p:font typeface="Raleway" panose="020B0604020202020204" charset="-52"/>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Palanquin" panose="020B0604020202020204" charset="0"/>
      <p:regular r:id="rId24"/>
      <p:bold r:id="rId25"/>
    </p:embeddedFont>
    <p:embeddedFont>
      <p:font typeface="Open Sans" panose="020B0604020202020204" charset="0"/>
      <p:regular r:id="rId26"/>
      <p:bold r:id="rId27"/>
      <p:italic r:id="rId28"/>
      <p:boldItalic r:id="rId29"/>
    </p:embeddedFont>
    <p:embeddedFont>
      <p:font typeface="Gilda Display"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1C7373-5F93-4F24-AD64-44B15769B29D}">
  <a:tblStyle styleId="{EC1C7373-5F93-4F24-AD64-44B15769B2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962ab6360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d962ab636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dfe25653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dfe25653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4e6bf6e04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4e6bf6e04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3344" t="2426" b="2426"/>
          <a:stretch/>
        </p:blipFill>
        <p:spPr>
          <a:xfrm>
            <a:off x="0" y="0"/>
            <a:ext cx="9144001" cy="5143500"/>
          </a:xfrm>
          <a:prstGeom prst="rect">
            <a:avLst/>
          </a:prstGeom>
          <a:noFill/>
          <a:ln>
            <a:noFill/>
          </a:ln>
        </p:spPr>
      </p:pic>
      <p:sp>
        <p:nvSpPr>
          <p:cNvPr id="10" name="Google Shape;10;p2"/>
          <p:cNvSpPr txBox="1">
            <a:spLocks noGrp="1"/>
          </p:cNvSpPr>
          <p:nvPr>
            <p:ph type="ctrTitle"/>
          </p:nvPr>
        </p:nvSpPr>
        <p:spPr>
          <a:xfrm>
            <a:off x="2209500" y="702050"/>
            <a:ext cx="4725000" cy="2421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solidFill>
                  <a:srgbClr val="19340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378650" y="3066705"/>
            <a:ext cx="6386700" cy="8661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19340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l="7356" t="12388" r="9800" b="6051"/>
          <a:stretch/>
        </p:blipFill>
        <p:spPr>
          <a:xfrm>
            <a:off x="0" y="0"/>
            <a:ext cx="9144001" cy="5143500"/>
          </a:xfrm>
          <a:prstGeom prst="rect">
            <a:avLst/>
          </a:prstGeom>
          <a:noFill/>
          <a:ln>
            <a:noFill/>
          </a:ln>
        </p:spPr>
      </p:pic>
      <p:sp>
        <p:nvSpPr>
          <p:cNvPr id="54" name="Google Shape;54;p13"/>
          <p:cNvSpPr txBox="1">
            <a:spLocks noGrp="1"/>
          </p:cNvSpPr>
          <p:nvPr>
            <p:ph type="subTitle" idx="1"/>
          </p:nvPr>
        </p:nvSpPr>
        <p:spPr>
          <a:xfrm>
            <a:off x="1600236" y="2115724"/>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ubTitle" idx="2"/>
          </p:nvPr>
        </p:nvSpPr>
        <p:spPr>
          <a:xfrm>
            <a:off x="5077863" y="2115725"/>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subTitle" idx="3"/>
          </p:nvPr>
        </p:nvSpPr>
        <p:spPr>
          <a:xfrm>
            <a:off x="1600236" y="3765375"/>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subTitle" idx="4"/>
          </p:nvPr>
        </p:nvSpPr>
        <p:spPr>
          <a:xfrm>
            <a:off x="5077863" y="3765375"/>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13"/>
          <p:cNvSpPr txBox="1">
            <a:spLocks noGrp="1"/>
          </p:cNvSpPr>
          <p:nvPr>
            <p:ph type="title" idx="5" hasCustomPrompt="1"/>
          </p:nvPr>
        </p:nvSpPr>
        <p:spPr>
          <a:xfrm>
            <a:off x="2466437" y="1072999"/>
            <a:ext cx="733500" cy="733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6" hasCustomPrompt="1"/>
          </p:nvPr>
        </p:nvSpPr>
        <p:spPr>
          <a:xfrm>
            <a:off x="2467585" y="2723573"/>
            <a:ext cx="731400" cy="731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7" hasCustomPrompt="1"/>
          </p:nvPr>
        </p:nvSpPr>
        <p:spPr>
          <a:xfrm>
            <a:off x="5945163" y="1074042"/>
            <a:ext cx="731400" cy="731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8" hasCustomPrompt="1"/>
          </p:nvPr>
        </p:nvSpPr>
        <p:spPr>
          <a:xfrm>
            <a:off x="5945163" y="2723575"/>
            <a:ext cx="731400" cy="731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9"/>
          </p:nvPr>
        </p:nvSpPr>
        <p:spPr>
          <a:xfrm>
            <a:off x="1425388" y="1858775"/>
            <a:ext cx="281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3"/>
          </p:nvPr>
        </p:nvSpPr>
        <p:spPr>
          <a:xfrm>
            <a:off x="1425388" y="3508550"/>
            <a:ext cx="281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 name="Google Shape;65;p13"/>
          <p:cNvSpPr txBox="1">
            <a:spLocks noGrp="1"/>
          </p:cNvSpPr>
          <p:nvPr>
            <p:ph type="subTitle" idx="14"/>
          </p:nvPr>
        </p:nvSpPr>
        <p:spPr>
          <a:xfrm>
            <a:off x="4903113" y="1858775"/>
            <a:ext cx="281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13"/>
          <p:cNvSpPr txBox="1">
            <a:spLocks noGrp="1"/>
          </p:cNvSpPr>
          <p:nvPr>
            <p:ph type="subTitle" idx="15"/>
          </p:nvPr>
        </p:nvSpPr>
        <p:spPr>
          <a:xfrm>
            <a:off x="4903113" y="3508550"/>
            <a:ext cx="281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l="7325" t="15567" r="12353" b="5368"/>
          <a:stretch/>
        </p:blipFill>
        <p:spPr>
          <a:xfrm rot="10800000">
            <a:off x="-1" y="-7773"/>
            <a:ext cx="9144001" cy="5143500"/>
          </a:xfrm>
          <a:prstGeom prst="rect">
            <a:avLst/>
          </a:prstGeom>
          <a:noFill/>
          <a:ln>
            <a:noFill/>
          </a:ln>
        </p:spPr>
      </p:pic>
      <p:sp>
        <p:nvSpPr>
          <p:cNvPr id="69" name="Google Shape;69;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l="10398" t="11016" r="10406" b="11016"/>
          <a:stretch/>
        </p:blipFill>
        <p:spPr>
          <a:xfrm rot="10800000">
            <a:off x="-5775" y="0"/>
            <a:ext cx="9144001" cy="5143500"/>
          </a:xfrm>
          <a:prstGeom prst="rect">
            <a:avLst/>
          </a:prstGeom>
          <a:noFill/>
          <a:ln>
            <a:noFill/>
          </a:ln>
        </p:spPr>
      </p:pic>
      <p:sp>
        <p:nvSpPr>
          <p:cNvPr id="72" name="Google Shape;72;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2">
            <a:alphaModFix/>
          </a:blip>
          <a:srcRect l="9342" t="9342" r="9342" b="9342"/>
          <a:stretch/>
        </p:blipFill>
        <p:spPr>
          <a:xfrm flipH="1">
            <a:off x="0" y="-12"/>
            <a:ext cx="9144001" cy="5225171"/>
          </a:xfrm>
          <a:prstGeom prst="rect">
            <a:avLst/>
          </a:prstGeom>
          <a:noFill/>
          <a:ln>
            <a:noFill/>
          </a:ln>
        </p:spPr>
      </p:pic>
      <p:sp>
        <p:nvSpPr>
          <p:cNvPr id="75" name="Google Shape;75;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6" name="Google Shape;76;p16"/>
          <p:cNvSpPr txBox="1">
            <a:spLocks noGrp="1"/>
          </p:cNvSpPr>
          <p:nvPr>
            <p:ph type="subTitle" idx="1"/>
          </p:nvPr>
        </p:nvSpPr>
        <p:spPr>
          <a:xfrm>
            <a:off x="1224975" y="1275125"/>
            <a:ext cx="6694200" cy="269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l="6331" t="7014" r="6340" b="7023"/>
          <a:stretch/>
        </p:blipFill>
        <p:spPr>
          <a:xfrm rot="10800000" flipH="1">
            <a:off x="0" y="0"/>
            <a:ext cx="9144001" cy="5143500"/>
          </a:xfrm>
          <a:prstGeom prst="rect">
            <a:avLst/>
          </a:prstGeom>
          <a:noFill/>
          <a:ln>
            <a:noFill/>
          </a:ln>
        </p:spPr>
      </p:pic>
      <p:sp>
        <p:nvSpPr>
          <p:cNvPr id="79" name="Google Shape;79;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0" name="Google Shape;80;p17"/>
          <p:cNvSpPr txBox="1">
            <a:spLocks noGrp="1"/>
          </p:cNvSpPr>
          <p:nvPr>
            <p:ph type="body" idx="1"/>
          </p:nvPr>
        </p:nvSpPr>
        <p:spPr>
          <a:xfrm>
            <a:off x="1010075" y="1219200"/>
            <a:ext cx="4197900" cy="2757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
        <p:nvSpPr>
          <p:cNvPr id="81" name="Google Shape;81;p17"/>
          <p:cNvSpPr>
            <a:spLocks noGrp="1"/>
          </p:cNvSpPr>
          <p:nvPr>
            <p:ph type="pic" idx="2"/>
          </p:nvPr>
        </p:nvSpPr>
        <p:spPr>
          <a:xfrm>
            <a:off x="5330600" y="1219200"/>
            <a:ext cx="2897700" cy="29130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l="5072" t="5588" r="6093" b="6961"/>
          <a:stretch/>
        </p:blipFill>
        <p:spPr>
          <a:xfrm rot="10800000">
            <a:off x="0" y="0"/>
            <a:ext cx="9144001" cy="5143500"/>
          </a:xfrm>
          <a:prstGeom prst="rect">
            <a:avLst/>
          </a:prstGeom>
          <a:noFill/>
          <a:ln>
            <a:noFill/>
          </a:ln>
        </p:spPr>
      </p:pic>
      <p:sp>
        <p:nvSpPr>
          <p:cNvPr id="84" name="Google Shape;84;p18"/>
          <p:cNvSpPr txBox="1">
            <a:spLocks noGrp="1"/>
          </p:cNvSpPr>
          <p:nvPr>
            <p:ph type="subTitle" idx="1"/>
          </p:nvPr>
        </p:nvSpPr>
        <p:spPr>
          <a:xfrm>
            <a:off x="1677313" y="1951150"/>
            <a:ext cx="2374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2"/>
          </p:nvPr>
        </p:nvSpPr>
        <p:spPr>
          <a:xfrm>
            <a:off x="3401100" y="3482326"/>
            <a:ext cx="2341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3"/>
          </p:nvPr>
        </p:nvSpPr>
        <p:spPr>
          <a:xfrm>
            <a:off x="5092488" y="1951163"/>
            <a:ext cx="2374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8" name="Google Shape;88;p18"/>
          <p:cNvSpPr txBox="1">
            <a:spLocks noGrp="1"/>
          </p:cNvSpPr>
          <p:nvPr>
            <p:ph type="subTitle" idx="4"/>
          </p:nvPr>
        </p:nvSpPr>
        <p:spPr>
          <a:xfrm>
            <a:off x="1677313" y="1579750"/>
            <a:ext cx="2374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8"/>
          <p:cNvSpPr txBox="1">
            <a:spLocks noGrp="1"/>
          </p:cNvSpPr>
          <p:nvPr>
            <p:ph type="subTitle" idx="5"/>
          </p:nvPr>
        </p:nvSpPr>
        <p:spPr>
          <a:xfrm>
            <a:off x="5092488" y="1579763"/>
            <a:ext cx="2374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8"/>
          <p:cNvSpPr txBox="1">
            <a:spLocks noGrp="1"/>
          </p:cNvSpPr>
          <p:nvPr>
            <p:ph type="subTitle" idx="6"/>
          </p:nvPr>
        </p:nvSpPr>
        <p:spPr>
          <a:xfrm>
            <a:off x="3401100" y="3111850"/>
            <a:ext cx="23418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l="8356" t="13276" r="10750" b="7080"/>
          <a:stretch/>
        </p:blipFill>
        <p:spPr>
          <a:xfrm flipH="1">
            <a:off x="0" y="0"/>
            <a:ext cx="9144001" cy="5143500"/>
          </a:xfrm>
          <a:prstGeom prst="rect">
            <a:avLst/>
          </a:prstGeom>
          <a:noFill/>
          <a:ln>
            <a:noFill/>
          </a:ln>
        </p:spPr>
      </p:pic>
      <p:sp>
        <p:nvSpPr>
          <p:cNvPr id="93" name="Google Shape;93;p19"/>
          <p:cNvSpPr txBox="1">
            <a:spLocks noGrp="1"/>
          </p:cNvSpPr>
          <p:nvPr>
            <p:ph type="subTitle" idx="1"/>
          </p:nvPr>
        </p:nvSpPr>
        <p:spPr>
          <a:xfrm>
            <a:off x="709100" y="1824825"/>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subTitle" idx="2"/>
          </p:nvPr>
        </p:nvSpPr>
        <p:spPr>
          <a:xfrm>
            <a:off x="3381446" y="230800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3"/>
          </p:nvPr>
        </p:nvSpPr>
        <p:spPr>
          <a:xfrm>
            <a:off x="709100" y="3204175"/>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txBox="1">
            <a:spLocks noGrp="1"/>
          </p:cNvSpPr>
          <p:nvPr>
            <p:ph type="subTitle" idx="4"/>
          </p:nvPr>
        </p:nvSpPr>
        <p:spPr>
          <a:xfrm>
            <a:off x="3381446" y="368735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subTitle" idx="5"/>
          </p:nvPr>
        </p:nvSpPr>
        <p:spPr>
          <a:xfrm>
            <a:off x="6053797" y="1824825"/>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6"/>
          </p:nvPr>
        </p:nvSpPr>
        <p:spPr>
          <a:xfrm>
            <a:off x="6053797" y="3204175"/>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0" name="Google Shape;100;p19"/>
          <p:cNvSpPr txBox="1">
            <a:spLocks noGrp="1"/>
          </p:cNvSpPr>
          <p:nvPr>
            <p:ph type="subTitle" idx="7"/>
          </p:nvPr>
        </p:nvSpPr>
        <p:spPr>
          <a:xfrm>
            <a:off x="709104" y="15092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9"/>
          <p:cNvSpPr txBox="1">
            <a:spLocks noGrp="1"/>
          </p:cNvSpPr>
          <p:nvPr>
            <p:ph type="subTitle" idx="8"/>
          </p:nvPr>
        </p:nvSpPr>
        <p:spPr>
          <a:xfrm>
            <a:off x="3381447" y="1992400"/>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9"/>
          <p:cNvSpPr txBox="1">
            <a:spLocks noGrp="1"/>
          </p:cNvSpPr>
          <p:nvPr>
            <p:ph type="subTitle" idx="9"/>
          </p:nvPr>
        </p:nvSpPr>
        <p:spPr>
          <a:xfrm>
            <a:off x="6053796" y="15092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9"/>
          <p:cNvSpPr txBox="1">
            <a:spLocks noGrp="1"/>
          </p:cNvSpPr>
          <p:nvPr>
            <p:ph type="subTitle" idx="13"/>
          </p:nvPr>
        </p:nvSpPr>
        <p:spPr>
          <a:xfrm>
            <a:off x="709104" y="28886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4" name="Google Shape;104;p19"/>
          <p:cNvSpPr txBox="1">
            <a:spLocks noGrp="1"/>
          </p:cNvSpPr>
          <p:nvPr>
            <p:ph type="subTitle" idx="14"/>
          </p:nvPr>
        </p:nvSpPr>
        <p:spPr>
          <a:xfrm>
            <a:off x="3381453" y="3371800"/>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5" name="Google Shape;105;p19"/>
          <p:cNvSpPr txBox="1">
            <a:spLocks noGrp="1"/>
          </p:cNvSpPr>
          <p:nvPr>
            <p:ph type="subTitle" idx="15"/>
          </p:nvPr>
        </p:nvSpPr>
        <p:spPr>
          <a:xfrm>
            <a:off x="6053801" y="28886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l="3344" b="4852"/>
          <a:stretch/>
        </p:blipFill>
        <p:spPr>
          <a:xfrm flipH="1">
            <a:off x="0" y="0"/>
            <a:ext cx="9144001" cy="5143500"/>
          </a:xfrm>
          <a:prstGeom prst="rect">
            <a:avLst/>
          </a:prstGeom>
          <a:noFill/>
          <a:ln>
            <a:noFill/>
          </a:ln>
        </p:spPr>
      </p:pic>
      <p:sp>
        <p:nvSpPr>
          <p:cNvPr id="108" name="Google Shape;108;p20"/>
          <p:cNvSpPr txBox="1">
            <a:spLocks noGrp="1"/>
          </p:cNvSpPr>
          <p:nvPr>
            <p:ph type="title" hasCustomPrompt="1"/>
          </p:nvPr>
        </p:nvSpPr>
        <p:spPr>
          <a:xfrm>
            <a:off x="1848000" y="1135737"/>
            <a:ext cx="5448000" cy="7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9" name="Google Shape;109;p20"/>
          <p:cNvSpPr txBox="1">
            <a:spLocks noGrp="1"/>
          </p:cNvSpPr>
          <p:nvPr>
            <p:ph type="subTitle" idx="1"/>
          </p:nvPr>
        </p:nvSpPr>
        <p:spPr>
          <a:xfrm>
            <a:off x="1848000" y="1890612"/>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title" idx="2" hasCustomPrompt="1"/>
          </p:nvPr>
        </p:nvSpPr>
        <p:spPr>
          <a:xfrm>
            <a:off x="1848000" y="2664041"/>
            <a:ext cx="5448000" cy="7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1" name="Google Shape;111;p20"/>
          <p:cNvSpPr txBox="1">
            <a:spLocks noGrp="1"/>
          </p:cNvSpPr>
          <p:nvPr>
            <p:ph type="subTitle" idx="3"/>
          </p:nvPr>
        </p:nvSpPr>
        <p:spPr>
          <a:xfrm>
            <a:off x="1848000" y="341883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l="6664" t="7337" r="6664" b="7345"/>
          <a:stretch/>
        </p:blipFill>
        <p:spPr>
          <a:xfrm>
            <a:off x="0" y="0"/>
            <a:ext cx="9144001" cy="5143500"/>
          </a:xfrm>
          <a:prstGeom prst="rect">
            <a:avLst/>
          </a:prstGeom>
          <a:noFill/>
          <a:ln>
            <a:noFill/>
          </a:ln>
        </p:spPr>
      </p:pic>
      <p:sp>
        <p:nvSpPr>
          <p:cNvPr id="114" name="Google Shape;114;p21"/>
          <p:cNvSpPr txBox="1">
            <a:spLocks noGrp="1"/>
          </p:cNvSpPr>
          <p:nvPr>
            <p:ph type="title"/>
          </p:nvPr>
        </p:nvSpPr>
        <p:spPr>
          <a:xfrm>
            <a:off x="1722550" y="761700"/>
            <a:ext cx="5699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21"/>
          <p:cNvSpPr txBox="1">
            <a:spLocks noGrp="1"/>
          </p:cNvSpPr>
          <p:nvPr>
            <p:ph type="subTitle" idx="1"/>
          </p:nvPr>
        </p:nvSpPr>
        <p:spPr>
          <a:xfrm>
            <a:off x="2347900" y="1689050"/>
            <a:ext cx="44481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Palanquin"/>
                <a:ea typeface="Palanquin"/>
                <a:cs typeface="Palanquin"/>
                <a:sym typeface="Palanquin"/>
              </a:rPr>
              <a:t>CREDITS:</a:t>
            </a:r>
            <a:r>
              <a:rPr lang="en" sz="1200">
                <a:solidFill>
                  <a:schemeClr val="dk1"/>
                </a:solidFill>
                <a:latin typeface="Palanquin"/>
                <a:ea typeface="Palanquin"/>
                <a:cs typeface="Palanquin"/>
                <a:sym typeface="Palanquin"/>
              </a:rPr>
              <a:t> This presentation template was created by </a:t>
            </a:r>
            <a:r>
              <a:rPr lang="en" sz="1200" b="1">
                <a:solidFill>
                  <a:schemeClr val="dk1"/>
                </a:solidFill>
                <a:uFill>
                  <a:noFill/>
                </a:uFill>
                <a:latin typeface="Palanquin"/>
                <a:ea typeface="Palanquin"/>
                <a:cs typeface="Palanquin"/>
                <a:sym typeface="Palanqui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Palanquin"/>
                <a:ea typeface="Palanquin"/>
                <a:cs typeface="Palanquin"/>
                <a:sym typeface="Palanquin"/>
              </a:rPr>
              <a:t>, and includes icons, infographics &amp; images by </a:t>
            </a:r>
            <a:r>
              <a:rPr lang="en" sz="1200" b="1">
                <a:solidFill>
                  <a:schemeClr val="dk1"/>
                </a:solidFill>
                <a:uFill>
                  <a:noFill/>
                </a:uFill>
                <a:latin typeface="Palanquin"/>
                <a:ea typeface="Palanquin"/>
                <a:cs typeface="Palanquin"/>
                <a:sym typeface="Palanqui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dk1"/>
                </a:solidFill>
                <a:latin typeface="Palanquin"/>
                <a:ea typeface="Palanquin"/>
                <a:cs typeface="Palanquin"/>
                <a:sym typeface="Palanquin"/>
              </a:rPr>
              <a:t> </a:t>
            </a:r>
            <a:endParaRPr sz="1200" b="1" u="sng">
              <a:solidFill>
                <a:schemeClr val="dk1"/>
              </a:solidFill>
              <a:latin typeface="Palanquin"/>
              <a:ea typeface="Palanquin"/>
              <a:cs typeface="Palanquin"/>
              <a:sym typeface="Palanqui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2">
            <a:alphaModFix/>
          </a:blip>
          <a:srcRect l="9342" t="9342" r="9342" b="9342"/>
          <a:stretch/>
        </p:blipFill>
        <p:spPr>
          <a:xfrm>
            <a:off x="0" y="-12"/>
            <a:ext cx="9144001" cy="52251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l="2865" t="2867" r="2865" b="4324"/>
          <a:stretch/>
        </p:blipFill>
        <p:spPr>
          <a:xfrm rot="10800000" flipH="1">
            <a:off x="0" y="0"/>
            <a:ext cx="9144001"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5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l="6664" t="7337" r="6664" b="7345"/>
          <a:stretch/>
        </p:blipFill>
        <p:spPr>
          <a:xfrm>
            <a:off x="0" y="0"/>
            <a:ext cx="9144001"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l="6664" t="7337" r="6664" b="7345"/>
          <a:stretch/>
        </p:blipFill>
        <p:spPr>
          <a:xfrm>
            <a:off x="0" y="0"/>
            <a:ext cx="9144001" cy="5143500"/>
          </a:xfrm>
          <a:prstGeom prst="rect">
            <a:avLst/>
          </a:prstGeom>
          <a:noFill/>
          <a:ln>
            <a:noFill/>
          </a:ln>
        </p:spPr>
      </p:pic>
      <p:sp>
        <p:nvSpPr>
          <p:cNvPr id="23" name="Google Shape;23;p5"/>
          <p:cNvSpPr txBox="1">
            <a:spLocks noGrp="1"/>
          </p:cNvSpPr>
          <p:nvPr>
            <p:ph type="subTitle" idx="1"/>
          </p:nvPr>
        </p:nvSpPr>
        <p:spPr>
          <a:xfrm>
            <a:off x="1381000" y="1934500"/>
            <a:ext cx="26475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2"/>
          </p:nvPr>
        </p:nvSpPr>
        <p:spPr>
          <a:xfrm>
            <a:off x="5035825" y="1934500"/>
            <a:ext cx="26475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a:latin typeface="Gilda Display"/>
                <a:ea typeface="Gilda Display"/>
                <a:cs typeface="Gilda Display"/>
                <a:sym typeface="Gilda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 name="Google Shape;25;p5"/>
          <p:cNvSpPr txBox="1">
            <a:spLocks noGrp="1"/>
          </p:cNvSpPr>
          <p:nvPr>
            <p:ph type="subTitle" idx="3"/>
          </p:nvPr>
        </p:nvSpPr>
        <p:spPr>
          <a:xfrm>
            <a:off x="1381000" y="2360201"/>
            <a:ext cx="26475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5035825" y="2360201"/>
            <a:ext cx="26475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l="9342" t="9342" r="9342" b="9342"/>
          <a:stretch/>
        </p:blipFill>
        <p:spPr>
          <a:xfrm>
            <a:off x="0" y="-12"/>
            <a:ext cx="9144001" cy="5225171"/>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l="6331" t="7014" r="6340" b="7023"/>
          <a:stretch/>
        </p:blipFill>
        <p:spPr>
          <a:xfrm rot="10800000" flipH="1">
            <a:off x="0" y="0"/>
            <a:ext cx="9144001" cy="5143500"/>
          </a:xfrm>
          <a:prstGeom prst="rect">
            <a:avLst/>
          </a:prstGeom>
          <a:noFill/>
          <a:ln>
            <a:noFill/>
          </a:ln>
        </p:spPr>
      </p:pic>
      <p:sp>
        <p:nvSpPr>
          <p:cNvPr id="33" name="Google Shape;33;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7"/>
          <p:cNvSpPr txBox="1">
            <a:spLocks noGrp="1"/>
          </p:cNvSpPr>
          <p:nvPr>
            <p:ph type="body" idx="1"/>
          </p:nvPr>
        </p:nvSpPr>
        <p:spPr>
          <a:xfrm>
            <a:off x="1218200" y="1622075"/>
            <a:ext cx="3824100" cy="2354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5" name="Google Shape;35;p7"/>
          <p:cNvSpPr>
            <a:spLocks noGrp="1"/>
          </p:cNvSpPr>
          <p:nvPr>
            <p:ph type="pic" idx="2"/>
          </p:nvPr>
        </p:nvSpPr>
        <p:spPr>
          <a:xfrm>
            <a:off x="5330600" y="1219200"/>
            <a:ext cx="2897700" cy="29130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l="5072" t="5588" r="6093" b="6961"/>
          <a:stretch/>
        </p:blipFill>
        <p:spPr>
          <a:xfrm rot="10800000">
            <a:off x="0" y="0"/>
            <a:ext cx="9144001" cy="5143500"/>
          </a:xfrm>
          <a:prstGeom prst="rect">
            <a:avLst/>
          </a:prstGeom>
          <a:noFill/>
          <a:ln>
            <a:noFill/>
          </a:ln>
        </p:spPr>
      </p:pic>
      <p:sp>
        <p:nvSpPr>
          <p:cNvPr id="38" name="Google Shape;38;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l="2865" t="2867" r="2865" b="4324"/>
          <a:stretch/>
        </p:blipFill>
        <p:spPr>
          <a:xfrm rot="10800000" flipH="1">
            <a:off x="0" y="0"/>
            <a:ext cx="9144001" cy="5143500"/>
          </a:xfrm>
          <a:prstGeom prst="rect">
            <a:avLst/>
          </a:prstGeom>
          <a:noFill/>
          <a:ln>
            <a:noFill/>
          </a:ln>
        </p:spPr>
      </p:pic>
      <p:sp>
        <p:nvSpPr>
          <p:cNvPr id="41" name="Google Shape;41;p9"/>
          <p:cNvSpPr txBox="1">
            <a:spLocks noGrp="1"/>
          </p:cNvSpPr>
          <p:nvPr>
            <p:ph type="subTitle" idx="1"/>
          </p:nvPr>
        </p:nvSpPr>
        <p:spPr>
          <a:xfrm>
            <a:off x="758051" y="21122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 name="Google Shape;42;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9"/>
          <p:cNvSpPr txBox="1">
            <a:spLocks noGrp="1"/>
          </p:cNvSpPr>
          <p:nvPr>
            <p:ph type="subTitle" idx="2"/>
          </p:nvPr>
        </p:nvSpPr>
        <p:spPr>
          <a:xfrm>
            <a:off x="4788949" y="21122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2344" t="2344" r="2335" b="2335"/>
          <a:stretch/>
        </p:blipFill>
        <p:spPr>
          <a:xfrm>
            <a:off x="0" y="-81675"/>
            <a:ext cx="9144001" cy="5225171"/>
          </a:xfrm>
          <a:prstGeom prst="rect">
            <a:avLst/>
          </a:prstGeom>
          <a:noFill/>
          <a:ln>
            <a:noFill/>
          </a:ln>
        </p:spPr>
      </p:pic>
      <p:sp>
        <p:nvSpPr>
          <p:cNvPr id="49" name="Google Shape;49;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2pPr>
            <a:lvl3pPr lvl="2"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3pPr>
            <a:lvl4pPr lvl="3"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4pPr>
            <a:lvl5pPr lvl="4"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5pPr>
            <a:lvl6pPr lvl="5"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6pPr>
            <a:lvl7pPr lvl="6"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7pPr>
            <a:lvl8pPr lvl="7"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8pPr>
            <a:lvl9pPr lvl="8" rtl="0">
              <a:spcBef>
                <a:spcPts val="0"/>
              </a:spcBef>
              <a:spcAft>
                <a:spcPts val="0"/>
              </a:spcAft>
              <a:buClr>
                <a:schemeClr val="dk1"/>
              </a:buClr>
              <a:buSzPts val="3000"/>
              <a:buFont typeface="Gilda Display"/>
              <a:buNone/>
              <a:defRPr sz="3000">
                <a:solidFill>
                  <a:schemeClr val="dk1"/>
                </a:solidFill>
                <a:latin typeface="Gilda Display"/>
                <a:ea typeface="Gilda Display"/>
                <a:cs typeface="Gilda Display"/>
                <a:sym typeface="Gilda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1pPr>
            <a:lvl2pPr marL="914400" lvl="1"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2pPr>
            <a:lvl3pPr marL="1371600" lvl="2"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3pPr>
            <a:lvl4pPr marL="1828800" lvl="3"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4pPr>
            <a:lvl5pPr marL="2286000" lvl="4"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5pPr>
            <a:lvl6pPr marL="2743200" lvl="5"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6pPr>
            <a:lvl7pPr marL="3200400" lvl="6"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7pPr>
            <a:lvl8pPr marL="3657600" lvl="7"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8pPr>
            <a:lvl9pPr marL="4114800" lvl="8" indent="-317500">
              <a:lnSpc>
                <a:spcPct val="100000"/>
              </a:lnSpc>
              <a:spcBef>
                <a:spcPts val="0"/>
              </a:spcBef>
              <a:spcAft>
                <a:spcPts val="0"/>
              </a:spcAft>
              <a:buClr>
                <a:schemeClr val="dk1"/>
              </a:buClr>
              <a:buSzPts val="1400"/>
              <a:buFont typeface="Palanquin"/>
              <a:buChar char="■"/>
              <a:defRPr>
                <a:solidFill>
                  <a:schemeClr val="dk1"/>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hyperlink" Target="https://docs.google.com/spreadsheets/d/1N0nSTOo4Hk9YHare1wUTlOhlJB25F9A6Rs7IXSR4lig/cop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hyperlink" Target="http://bit.ly/33VAFh3" TargetMode="External"/><Relationship Id="rId3" Type="http://schemas.openxmlformats.org/officeDocument/2006/relationships/slide" Target="slide13.xml"/><Relationship Id="rId7" Type="http://schemas.openxmlformats.org/officeDocument/2006/relationships/hyperlink" Target="http://bit.ly/30B07G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lidesgo.com/ai?utm_source=Slidesgo_template&amp;utm_medium=referral-link&amp;utm_campaign=sg_credits&amp;utm_term=Slidesgo" TargetMode="External"/><Relationship Id="rId5" Type="http://schemas.openxmlformats.org/officeDocument/2006/relationships/hyperlink" Target="https://bit.ly/3A1uf1Q" TargetMode="Externa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reepik.com/ai?utm_source=slidesgo_template&amp;utm_medium=referral-link&amp;utm_campaign=promo-slide&amp;utm_term=slidesgo&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a:off x="2209500" y="702050"/>
            <a:ext cx="4725000" cy="242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Nature Style </a:t>
            </a:r>
            <a:endParaRPr/>
          </a:p>
          <a:p>
            <a:pPr marL="0" lvl="0" indent="0" algn="ctr" rtl="0">
              <a:spcBef>
                <a:spcPts val="0"/>
              </a:spcBef>
              <a:spcAft>
                <a:spcPts val="0"/>
              </a:spcAft>
              <a:buNone/>
            </a:pPr>
            <a:r>
              <a:rPr lang="en"/>
              <a:t>Aesthetic</a:t>
            </a:r>
            <a:endParaRPr/>
          </a:p>
        </p:txBody>
      </p:sp>
      <p:sp>
        <p:nvSpPr>
          <p:cNvPr id="137" name="Google Shape;137;p28"/>
          <p:cNvSpPr txBox="1">
            <a:spLocks noGrp="1"/>
          </p:cNvSpPr>
          <p:nvPr>
            <p:ph type="subTitle" idx="1"/>
          </p:nvPr>
        </p:nvSpPr>
        <p:spPr>
          <a:xfrm>
            <a:off x="1378650" y="3066705"/>
            <a:ext cx="6386700" cy="8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p:nvPr/>
        </p:nvSpPr>
        <p:spPr>
          <a:xfrm>
            <a:off x="2736718" y="2561559"/>
            <a:ext cx="744300" cy="74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5662982" y="2561596"/>
            <a:ext cx="744300" cy="74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3930330" y="3258582"/>
            <a:ext cx="744300" cy="74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p:nvPr/>
        </p:nvSpPr>
        <p:spPr>
          <a:xfrm>
            <a:off x="4469386" y="1864089"/>
            <a:ext cx="744300" cy="74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an infographic</a:t>
            </a:r>
            <a:endParaRPr/>
          </a:p>
        </p:txBody>
      </p:sp>
      <p:cxnSp>
        <p:nvCxnSpPr>
          <p:cNvPr id="260" name="Google Shape;260;p39"/>
          <p:cNvCxnSpPr>
            <a:stCxn id="255" idx="0"/>
            <a:endCxn id="258" idx="1"/>
          </p:cNvCxnSpPr>
          <p:nvPr/>
        </p:nvCxnSpPr>
        <p:spPr>
          <a:xfrm rot="-5400000">
            <a:off x="3626518" y="1718709"/>
            <a:ext cx="325200" cy="1360500"/>
          </a:xfrm>
          <a:prstGeom prst="bentConnector2">
            <a:avLst/>
          </a:prstGeom>
          <a:noFill/>
          <a:ln w="9525" cap="flat" cmpd="sng">
            <a:solidFill>
              <a:schemeClr val="dk1"/>
            </a:solidFill>
            <a:prstDash val="solid"/>
            <a:round/>
            <a:headEnd type="none" w="med" len="med"/>
            <a:tailEnd type="none" w="med" len="med"/>
          </a:ln>
        </p:spPr>
      </p:cxnSp>
      <p:cxnSp>
        <p:nvCxnSpPr>
          <p:cNvPr id="261" name="Google Shape;261;p39"/>
          <p:cNvCxnSpPr>
            <a:stCxn id="258" idx="3"/>
            <a:endCxn id="256" idx="0"/>
          </p:cNvCxnSpPr>
          <p:nvPr/>
        </p:nvCxnSpPr>
        <p:spPr>
          <a:xfrm>
            <a:off x="5213686" y="2236239"/>
            <a:ext cx="821400" cy="325500"/>
          </a:xfrm>
          <a:prstGeom prst="bentConnector2">
            <a:avLst/>
          </a:prstGeom>
          <a:noFill/>
          <a:ln w="9525" cap="flat" cmpd="sng">
            <a:solidFill>
              <a:schemeClr val="dk1"/>
            </a:solidFill>
            <a:prstDash val="solid"/>
            <a:round/>
            <a:headEnd type="none" w="med" len="med"/>
            <a:tailEnd type="none" w="med" len="med"/>
          </a:ln>
        </p:spPr>
      </p:cxnSp>
      <p:cxnSp>
        <p:nvCxnSpPr>
          <p:cNvPr id="262" name="Google Shape;262;p39"/>
          <p:cNvCxnSpPr>
            <a:stCxn id="256" idx="2"/>
            <a:endCxn id="257" idx="3"/>
          </p:cNvCxnSpPr>
          <p:nvPr/>
        </p:nvCxnSpPr>
        <p:spPr>
          <a:xfrm rot="5400000">
            <a:off x="5192432" y="2788096"/>
            <a:ext cx="324900" cy="1360500"/>
          </a:xfrm>
          <a:prstGeom prst="bentConnector2">
            <a:avLst/>
          </a:prstGeom>
          <a:noFill/>
          <a:ln w="9525" cap="flat" cmpd="sng">
            <a:solidFill>
              <a:schemeClr val="dk1"/>
            </a:solidFill>
            <a:prstDash val="solid"/>
            <a:round/>
            <a:headEnd type="none" w="med" len="med"/>
            <a:tailEnd type="none" w="med" len="med"/>
          </a:ln>
        </p:spPr>
      </p:cxnSp>
      <p:cxnSp>
        <p:nvCxnSpPr>
          <p:cNvPr id="263" name="Google Shape;263;p39"/>
          <p:cNvCxnSpPr>
            <a:stCxn id="257" idx="1"/>
            <a:endCxn id="255" idx="2"/>
          </p:cNvCxnSpPr>
          <p:nvPr/>
        </p:nvCxnSpPr>
        <p:spPr>
          <a:xfrm rot="10800000">
            <a:off x="3108930" y="3305832"/>
            <a:ext cx="821400" cy="324900"/>
          </a:xfrm>
          <a:prstGeom prst="bentConnector2">
            <a:avLst/>
          </a:prstGeom>
          <a:noFill/>
          <a:ln w="9525" cap="flat" cmpd="sng">
            <a:solidFill>
              <a:schemeClr val="dk1"/>
            </a:solidFill>
            <a:prstDash val="solid"/>
            <a:round/>
            <a:headEnd type="none" w="med" len="med"/>
            <a:tailEnd type="none" w="med" len="med"/>
          </a:ln>
        </p:spPr>
      </p:cxnSp>
      <p:sp>
        <p:nvSpPr>
          <p:cNvPr id="264" name="Google Shape;264;p39"/>
          <p:cNvSpPr txBox="1">
            <a:spLocks noGrp="1"/>
          </p:cNvSpPr>
          <p:nvPr>
            <p:ph type="subTitle" idx="4294967295"/>
          </p:nvPr>
        </p:nvSpPr>
        <p:spPr>
          <a:xfrm>
            <a:off x="6187475" y="3766191"/>
            <a:ext cx="21897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Jupiter is the biggest planet of them all</a:t>
            </a:r>
            <a:endParaRPr/>
          </a:p>
        </p:txBody>
      </p:sp>
      <p:sp>
        <p:nvSpPr>
          <p:cNvPr id="265" name="Google Shape;265;p39"/>
          <p:cNvSpPr txBox="1">
            <a:spLocks noGrp="1"/>
          </p:cNvSpPr>
          <p:nvPr>
            <p:ph type="title" idx="4294967295"/>
          </p:nvPr>
        </p:nvSpPr>
        <p:spPr>
          <a:xfrm>
            <a:off x="5366075" y="1248825"/>
            <a:ext cx="2189700" cy="42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Venus</a:t>
            </a:r>
            <a:endParaRPr sz="2200"/>
          </a:p>
        </p:txBody>
      </p:sp>
      <p:sp>
        <p:nvSpPr>
          <p:cNvPr id="266" name="Google Shape;266;p39"/>
          <p:cNvSpPr txBox="1">
            <a:spLocks noGrp="1"/>
          </p:cNvSpPr>
          <p:nvPr>
            <p:ph type="subTitle" idx="4294967295"/>
          </p:nvPr>
        </p:nvSpPr>
        <p:spPr>
          <a:xfrm>
            <a:off x="5366075" y="1525167"/>
            <a:ext cx="21897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Venus is the second planet from the Sun</a:t>
            </a:r>
            <a:endParaRPr/>
          </a:p>
        </p:txBody>
      </p:sp>
      <p:sp>
        <p:nvSpPr>
          <p:cNvPr id="267" name="Google Shape;267;p39"/>
          <p:cNvSpPr txBox="1">
            <a:spLocks noGrp="1"/>
          </p:cNvSpPr>
          <p:nvPr>
            <p:ph type="title" idx="4294967295"/>
          </p:nvPr>
        </p:nvSpPr>
        <p:spPr>
          <a:xfrm>
            <a:off x="6187475" y="3489875"/>
            <a:ext cx="2189700" cy="42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Jupiter</a:t>
            </a:r>
            <a:endParaRPr sz="2200"/>
          </a:p>
        </p:txBody>
      </p:sp>
      <p:sp>
        <p:nvSpPr>
          <p:cNvPr id="268" name="Google Shape;268;p39"/>
          <p:cNvSpPr txBox="1">
            <a:spLocks noGrp="1"/>
          </p:cNvSpPr>
          <p:nvPr>
            <p:ph type="title" idx="4294967295"/>
          </p:nvPr>
        </p:nvSpPr>
        <p:spPr>
          <a:xfrm>
            <a:off x="1581526" y="3780175"/>
            <a:ext cx="2189700" cy="42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t>Saturn</a:t>
            </a:r>
            <a:endParaRPr sz="2200"/>
          </a:p>
        </p:txBody>
      </p:sp>
      <p:sp>
        <p:nvSpPr>
          <p:cNvPr id="269" name="Google Shape;269;p39"/>
          <p:cNvSpPr txBox="1">
            <a:spLocks noGrp="1"/>
          </p:cNvSpPr>
          <p:nvPr>
            <p:ph type="subTitle" idx="4294967295"/>
          </p:nvPr>
        </p:nvSpPr>
        <p:spPr>
          <a:xfrm>
            <a:off x="1581525" y="4056491"/>
            <a:ext cx="2189700" cy="484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t>Saturn is composed of hydrogen and helium</a:t>
            </a:r>
            <a:endParaRPr/>
          </a:p>
        </p:txBody>
      </p:sp>
      <p:sp>
        <p:nvSpPr>
          <p:cNvPr id="270" name="Google Shape;270;p39"/>
          <p:cNvSpPr txBox="1">
            <a:spLocks noGrp="1"/>
          </p:cNvSpPr>
          <p:nvPr>
            <p:ph type="title" idx="4294967295"/>
          </p:nvPr>
        </p:nvSpPr>
        <p:spPr>
          <a:xfrm>
            <a:off x="766825" y="1571900"/>
            <a:ext cx="2189700" cy="42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a:t>Mars</a:t>
            </a:r>
            <a:endParaRPr sz="2200"/>
          </a:p>
        </p:txBody>
      </p:sp>
      <p:sp>
        <p:nvSpPr>
          <p:cNvPr id="271" name="Google Shape;271;p39"/>
          <p:cNvSpPr txBox="1">
            <a:spLocks noGrp="1"/>
          </p:cNvSpPr>
          <p:nvPr>
            <p:ph type="subTitle" idx="4294967295"/>
          </p:nvPr>
        </p:nvSpPr>
        <p:spPr>
          <a:xfrm>
            <a:off x="766825" y="1848220"/>
            <a:ext cx="2189700" cy="4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grpSp>
        <p:nvGrpSpPr>
          <p:cNvPr id="272" name="Google Shape;272;p39"/>
          <p:cNvGrpSpPr/>
          <p:nvPr/>
        </p:nvGrpSpPr>
        <p:grpSpPr>
          <a:xfrm>
            <a:off x="2953452" y="2751917"/>
            <a:ext cx="310837" cy="363535"/>
            <a:chOff x="2236525" y="3353202"/>
            <a:chExt cx="304832" cy="356512"/>
          </a:xfrm>
        </p:grpSpPr>
        <p:sp>
          <p:nvSpPr>
            <p:cNvPr id="273" name="Google Shape;273;p39"/>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9"/>
          <p:cNvGrpSpPr/>
          <p:nvPr/>
        </p:nvGrpSpPr>
        <p:grpSpPr>
          <a:xfrm>
            <a:off x="4660422" y="2076900"/>
            <a:ext cx="362227" cy="318701"/>
            <a:chOff x="2691097" y="3631310"/>
            <a:chExt cx="470058" cy="413575"/>
          </a:xfrm>
        </p:grpSpPr>
        <p:sp>
          <p:nvSpPr>
            <p:cNvPr id="277" name="Google Shape;277;p39"/>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39"/>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39"/>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39"/>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39"/>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2" name="Google Shape;282;p39"/>
          <p:cNvSpPr/>
          <p:nvPr/>
        </p:nvSpPr>
        <p:spPr>
          <a:xfrm>
            <a:off x="5853647" y="2795272"/>
            <a:ext cx="362954" cy="277112"/>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9"/>
          <p:cNvGrpSpPr/>
          <p:nvPr/>
        </p:nvGrpSpPr>
        <p:grpSpPr>
          <a:xfrm>
            <a:off x="4112863" y="3454769"/>
            <a:ext cx="379216" cy="330238"/>
            <a:chOff x="4115847" y="3637978"/>
            <a:chExt cx="538353" cy="468821"/>
          </a:xfrm>
        </p:grpSpPr>
        <p:sp>
          <p:nvSpPr>
            <p:cNvPr id="284" name="Google Shape;284;p39"/>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9"/>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9"/>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Represent your data here</a:t>
            </a:r>
            <a:endParaRPr/>
          </a:p>
        </p:txBody>
      </p:sp>
      <p:graphicFrame>
        <p:nvGraphicFramePr>
          <p:cNvPr id="292" name="Google Shape;292;p40"/>
          <p:cNvGraphicFramePr/>
          <p:nvPr/>
        </p:nvGraphicFramePr>
        <p:xfrm>
          <a:off x="4793400" y="1323825"/>
          <a:ext cx="3000000" cy="3000000"/>
        </p:xfrm>
        <a:graphic>
          <a:graphicData uri="http://schemas.openxmlformats.org/drawingml/2006/table">
            <a:tbl>
              <a:tblPr>
                <a:noFill/>
                <a:tableStyleId>{EC1C7373-5F93-4F24-AD64-44B15769B29D}</a:tableStyleId>
              </a:tblPr>
              <a:tblGrid>
                <a:gridCol w="1225700">
                  <a:extLst>
                    <a:ext uri="{9D8B030D-6E8A-4147-A177-3AD203B41FA5}">
                      <a16:colId xmlns:a16="http://schemas.microsoft.com/office/drawing/2014/main" val="20000"/>
                    </a:ext>
                  </a:extLst>
                </a:gridCol>
                <a:gridCol w="1225700">
                  <a:extLst>
                    <a:ext uri="{9D8B030D-6E8A-4147-A177-3AD203B41FA5}">
                      <a16:colId xmlns:a16="http://schemas.microsoft.com/office/drawing/2014/main" val="20001"/>
                    </a:ext>
                  </a:extLst>
                </a:gridCol>
                <a:gridCol w="1185975">
                  <a:extLst>
                    <a:ext uri="{9D8B030D-6E8A-4147-A177-3AD203B41FA5}">
                      <a16:colId xmlns:a16="http://schemas.microsoft.com/office/drawing/2014/main" val="20002"/>
                    </a:ext>
                  </a:extLst>
                </a:gridCol>
              </a:tblGrid>
              <a:tr h="656025">
                <a:tc>
                  <a:txBody>
                    <a:bodyPr/>
                    <a:lstStyle/>
                    <a:p>
                      <a:pPr marL="0" lvl="0" indent="0" algn="ctr" rtl="0">
                        <a:spcBef>
                          <a:spcPts val="0"/>
                        </a:spcBef>
                        <a:spcAft>
                          <a:spcPts val="0"/>
                        </a:spcAft>
                        <a:buNone/>
                      </a:pPr>
                      <a:r>
                        <a:rPr lang="en" sz="2000">
                          <a:solidFill>
                            <a:schemeClr val="dk1"/>
                          </a:solidFill>
                          <a:latin typeface="Gilda Display"/>
                          <a:ea typeface="Gilda Display"/>
                          <a:cs typeface="Gilda Display"/>
                          <a:sym typeface="Gilda Display"/>
                        </a:rPr>
                        <a:t>Year</a:t>
                      </a:r>
                      <a:endParaRPr sz="20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Gilda Display"/>
                          <a:ea typeface="Gilda Display"/>
                          <a:cs typeface="Gilda Display"/>
                          <a:sym typeface="Gilda Display"/>
                        </a:rPr>
                        <a:t>Venus</a:t>
                      </a:r>
                      <a:endParaRPr sz="20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Gilda Display"/>
                          <a:ea typeface="Gilda Display"/>
                          <a:cs typeface="Gilda Display"/>
                          <a:sym typeface="Gilda Display"/>
                        </a:rPr>
                        <a:t>Mars</a:t>
                      </a:r>
                      <a:endParaRPr sz="20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56025">
                <a:tc>
                  <a:txBody>
                    <a:bodyPr/>
                    <a:lstStyle/>
                    <a:p>
                      <a:pPr marL="0" lvl="0" indent="0" algn="ctr" rtl="0">
                        <a:spcBef>
                          <a:spcPts val="0"/>
                        </a:spcBef>
                        <a:spcAft>
                          <a:spcPts val="0"/>
                        </a:spcAft>
                        <a:buNone/>
                      </a:pPr>
                      <a:r>
                        <a:rPr lang="en" sz="1900">
                          <a:solidFill>
                            <a:schemeClr val="dk1"/>
                          </a:solidFill>
                          <a:latin typeface="Gilda Display"/>
                          <a:ea typeface="Gilda Display"/>
                          <a:cs typeface="Gilda Display"/>
                          <a:sym typeface="Gilda Display"/>
                        </a:rPr>
                        <a:t>20xx</a:t>
                      </a:r>
                      <a:endParaRPr sz="19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$0.30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$31.90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56025">
                <a:tc>
                  <a:txBody>
                    <a:bodyPr/>
                    <a:lstStyle/>
                    <a:p>
                      <a:pPr marL="0" lvl="0" indent="0" algn="ctr" rtl="0">
                        <a:spcBef>
                          <a:spcPts val="0"/>
                        </a:spcBef>
                        <a:spcAft>
                          <a:spcPts val="0"/>
                        </a:spcAft>
                        <a:buNone/>
                      </a:pPr>
                      <a:r>
                        <a:rPr lang="en" sz="1900">
                          <a:solidFill>
                            <a:schemeClr val="dk1"/>
                          </a:solidFill>
                          <a:latin typeface="Gilda Display"/>
                          <a:ea typeface="Gilda Display"/>
                          <a:cs typeface="Gilda Display"/>
                          <a:sym typeface="Gilda Display"/>
                        </a:rPr>
                        <a:t>20xx</a:t>
                      </a:r>
                      <a:endParaRPr sz="19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$3.90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$15.40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56025">
                <a:tc>
                  <a:txBody>
                    <a:bodyPr/>
                    <a:lstStyle/>
                    <a:p>
                      <a:pPr marL="0" lvl="0" indent="0" algn="ctr" rtl="0">
                        <a:spcBef>
                          <a:spcPts val="0"/>
                        </a:spcBef>
                        <a:spcAft>
                          <a:spcPts val="0"/>
                        </a:spcAft>
                        <a:buNone/>
                      </a:pPr>
                      <a:r>
                        <a:rPr lang="en" sz="1900">
                          <a:solidFill>
                            <a:schemeClr val="dk1"/>
                          </a:solidFill>
                          <a:latin typeface="Gilda Display"/>
                          <a:ea typeface="Gilda Display"/>
                          <a:cs typeface="Gilda Display"/>
                          <a:sym typeface="Gilda Display"/>
                        </a:rPr>
                        <a:t>20xx</a:t>
                      </a:r>
                      <a:endParaRPr sz="19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$157.30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$492.80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656025">
                <a:tc>
                  <a:txBody>
                    <a:bodyPr/>
                    <a:lstStyle/>
                    <a:p>
                      <a:pPr marL="0" lvl="0" indent="0" algn="ctr" rtl="0">
                        <a:spcBef>
                          <a:spcPts val="0"/>
                        </a:spcBef>
                        <a:spcAft>
                          <a:spcPts val="0"/>
                        </a:spcAft>
                        <a:buNone/>
                      </a:pPr>
                      <a:r>
                        <a:rPr lang="en" sz="1900">
                          <a:solidFill>
                            <a:schemeClr val="dk1"/>
                          </a:solidFill>
                          <a:latin typeface="Gilda Display"/>
                          <a:ea typeface="Gilda Display"/>
                          <a:cs typeface="Gilda Display"/>
                          <a:sym typeface="Gilda Display"/>
                        </a:rPr>
                        <a:t>20xx</a:t>
                      </a:r>
                      <a:endParaRPr sz="1900">
                        <a:solidFill>
                          <a:schemeClr val="dk1"/>
                        </a:solidFill>
                        <a:latin typeface="Gilda Display"/>
                        <a:ea typeface="Gilda Display"/>
                        <a:cs typeface="Gilda Display"/>
                        <a:sym typeface="Gilda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$3,368.20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Palanquin"/>
                          <a:ea typeface="Palanquin"/>
                          <a:cs typeface="Palanquin"/>
                          <a:sym typeface="Palanquin"/>
                        </a:rPr>
                        <a:t>$13,929.80</a:t>
                      </a:r>
                      <a:endParaRPr sz="1200">
                        <a:solidFill>
                          <a:schemeClr val="dk1"/>
                        </a:solidFill>
                        <a:latin typeface="Palanquin"/>
                        <a:ea typeface="Palanquin"/>
                        <a:cs typeface="Palanquin"/>
                        <a:sym typeface="Palanquin"/>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sp>
        <p:nvSpPr>
          <p:cNvPr id="293" name="Google Shape;293;p40"/>
          <p:cNvSpPr txBox="1"/>
          <p:nvPr/>
        </p:nvSpPr>
        <p:spPr>
          <a:xfrm>
            <a:off x="852753" y="3356738"/>
            <a:ext cx="1768800" cy="40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Gilda Display"/>
                <a:ea typeface="Gilda Display"/>
                <a:cs typeface="Gilda Display"/>
                <a:sym typeface="Gilda Display"/>
              </a:rPr>
              <a:t>Mars</a:t>
            </a:r>
            <a:endParaRPr sz="2200">
              <a:solidFill>
                <a:schemeClr val="dk1"/>
              </a:solidFill>
              <a:latin typeface="Gilda Display"/>
              <a:ea typeface="Gilda Display"/>
              <a:cs typeface="Gilda Display"/>
              <a:sym typeface="Gilda Display"/>
            </a:endParaRPr>
          </a:p>
        </p:txBody>
      </p:sp>
      <p:sp>
        <p:nvSpPr>
          <p:cNvPr id="294" name="Google Shape;294;p40"/>
          <p:cNvSpPr txBox="1"/>
          <p:nvPr/>
        </p:nvSpPr>
        <p:spPr>
          <a:xfrm>
            <a:off x="852750" y="3689817"/>
            <a:ext cx="1768800" cy="8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alanquin"/>
                <a:ea typeface="Palanquin"/>
                <a:cs typeface="Palanquin"/>
                <a:sym typeface="Palanquin"/>
              </a:rPr>
              <a:t>Despite being red, Mars is actually a cold place</a:t>
            </a:r>
            <a:endParaRPr>
              <a:solidFill>
                <a:schemeClr val="dk1"/>
              </a:solidFill>
              <a:latin typeface="Palanquin"/>
              <a:ea typeface="Palanquin"/>
              <a:cs typeface="Palanquin"/>
              <a:sym typeface="Palanquin"/>
            </a:endParaRPr>
          </a:p>
        </p:txBody>
      </p:sp>
      <p:sp>
        <p:nvSpPr>
          <p:cNvPr id="295" name="Google Shape;295;p40"/>
          <p:cNvSpPr txBox="1"/>
          <p:nvPr/>
        </p:nvSpPr>
        <p:spPr>
          <a:xfrm>
            <a:off x="2802607" y="3356751"/>
            <a:ext cx="1768800" cy="40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Gilda Display"/>
                <a:ea typeface="Gilda Display"/>
                <a:cs typeface="Gilda Display"/>
                <a:sym typeface="Gilda Display"/>
              </a:rPr>
              <a:t>Neptune</a:t>
            </a:r>
            <a:endParaRPr sz="2200">
              <a:solidFill>
                <a:schemeClr val="dk1"/>
              </a:solidFill>
              <a:latin typeface="Gilda Display"/>
              <a:ea typeface="Gilda Display"/>
              <a:cs typeface="Gilda Display"/>
              <a:sym typeface="Gilda Display"/>
            </a:endParaRPr>
          </a:p>
        </p:txBody>
      </p:sp>
      <p:sp>
        <p:nvSpPr>
          <p:cNvPr id="296" name="Google Shape;296;p40"/>
          <p:cNvSpPr txBox="1"/>
          <p:nvPr/>
        </p:nvSpPr>
        <p:spPr>
          <a:xfrm>
            <a:off x="2802602" y="3689746"/>
            <a:ext cx="1768800" cy="8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Palanquin"/>
                <a:ea typeface="Palanquin"/>
                <a:cs typeface="Palanquin"/>
                <a:sym typeface="Palanquin"/>
              </a:rPr>
              <a:t>Neptune is the farthest planet from the Sun</a:t>
            </a:r>
            <a:endParaRPr>
              <a:solidFill>
                <a:schemeClr val="dk1"/>
              </a:solidFill>
              <a:latin typeface="Palanquin"/>
              <a:ea typeface="Palanquin"/>
              <a:cs typeface="Palanquin"/>
              <a:sym typeface="Palanquin"/>
            </a:endParaRPr>
          </a:p>
        </p:txBody>
      </p:sp>
      <p:sp>
        <p:nvSpPr>
          <p:cNvPr id="297" name="Google Shape;297;p40"/>
          <p:cNvSpPr txBox="1"/>
          <p:nvPr/>
        </p:nvSpPr>
        <p:spPr>
          <a:xfrm>
            <a:off x="714225" y="4659450"/>
            <a:ext cx="7704000" cy="24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latin typeface="Palanquin"/>
                <a:ea typeface="Palanquin"/>
                <a:cs typeface="Palanquin"/>
                <a:sym typeface="Palanquin"/>
              </a:rPr>
              <a:t>Follow the link in the graph to modify its data and then paste the new one here. </a:t>
            </a:r>
            <a:r>
              <a:rPr lang="en" sz="1000" b="1" u="sng">
                <a:solidFill>
                  <a:srgbClr val="191919"/>
                </a:solidFill>
                <a:latin typeface="Palanquin"/>
                <a:ea typeface="Palanquin"/>
                <a:cs typeface="Palanquin"/>
                <a:sym typeface="Palanqui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rgbClr val="191919"/>
              </a:solidFill>
              <a:latin typeface="Palanquin"/>
              <a:ea typeface="Palanquin"/>
              <a:cs typeface="Palanquin"/>
              <a:sym typeface="Palanquin"/>
            </a:endParaRPr>
          </a:p>
        </p:txBody>
      </p:sp>
      <p:pic>
        <p:nvPicPr>
          <p:cNvPr id="298" name="Google Shape;298;p40" title="Chart">
            <a:hlinkClick r:id="rId4"/>
          </p:cNvPr>
          <p:cNvPicPr preferRelativeResize="0"/>
          <p:nvPr/>
        </p:nvPicPr>
        <p:blipFill>
          <a:blip r:embed="rId5">
            <a:alphaModFix/>
          </a:blip>
          <a:stretch>
            <a:fillRect/>
          </a:stretch>
        </p:blipFill>
        <p:spPr>
          <a:xfrm>
            <a:off x="753075" y="1227550"/>
            <a:ext cx="3338601" cy="206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title"/>
          </p:nvPr>
        </p:nvSpPr>
        <p:spPr>
          <a:xfrm>
            <a:off x="1848000" y="1135737"/>
            <a:ext cx="54480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304" name="Google Shape;304;p41"/>
          <p:cNvSpPr txBox="1">
            <a:spLocks noGrp="1"/>
          </p:cNvSpPr>
          <p:nvPr>
            <p:ph type="subTitle" idx="1"/>
          </p:nvPr>
        </p:nvSpPr>
        <p:spPr>
          <a:xfrm>
            <a:off x="1848000" y="1890612"/>
            <a:ext cx="5448000" cy="3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305" name="Google Shape;305;p41"/>
          <p:cNvSpPr txBox="1">
            <a:spLocks noGrp="1"/>
          </p:cNvSpPr>
          <p:nvPr>
            <p:ph type="title" idx="2"/>
          </p:nvPr>
        </p:nvSpPr>
        <p:spPr>
          <a:xfrm>
            <a:off x="1848000" y="2664041"/>
            <a:ext cx="54480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306" name="Google Shape;306;p41"/>
          <p:cNvSpPr txBox="1">
            <a:spLocks noGrp="1"/>
          </p:cNvSpPr>
          <p:nvPr>
            <p:ph type="subTitle" idx="3"/>
          </p:nvPr>
        </p:nvSpPr>
        <p:spPr>
          <a:xfrm>
            <a:off x="1848000" y="3418838"/>
            <a:ext cx="5448000" cy="3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1722550" y="761700"/>
            <a:ext cx="5699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312" name="Google Shape;312;p42"/>
          <p:cNvSpPr txBox="1">
            <a:spLocks noGrp="1"/>
          </p:cNvSpPr>
          <p:nvPr>
            <p:ph type="subTitle" idx="1"/>
          </p:nvPr>
        </p:nvSpPr>
        <p:spPr>
          <a:xfrm>
            <a:off x="2347900" y="1689050"/>
            <a:ext cx="4448100" cy="123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100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grpSp>
        <p:nvGrpSpPr>
          <p:cNvPr id="313" name="Google Shape;313;p42"/>
          <p:cNvGrpSpPr/>
          <p:nvPr/>
        </p:nvGrpSpPr>
        <p:grpSpPr>
          <a:xfrm>
            <a:off x="3485375" y="3061455"/>
            <a:ext cx="437400" cy="437400"/>
            <a:chOff x="3485375" y="3061455"/>
            <a:chExt cx="437400" cy="437400"/>
          </a:xfrm>
        </p:grpSpPr>
        <p:sp>
          <p:nvSpPr>
            <p:cNvPr id="314" name="Google Shape;314;p42"/>
            <p:cNvSpPr/>
            <p:nvPr/>
          </p:nvSpPr>
          <p:spPr>
            <a:xfrm>
              <a:off x="3485375" y="3061455"/>
              <a:ext cx="437400" cy="43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42"/>
            <p:cNvGrpSpPr/>
            <p:nvPr/>
          </p:nvGrpSpPr>
          <p:grpSpPr>
            <a:xfrm>
              <a:off x="3572524" y="3140954"/>
              <a:ext cx="276012" cy="275991"/>
              <a:chOff x="3368074" y="3882537"/>
              <a:chExt cx="215298" cy="215298"/>
            </a:xfrm>
          </p:grpSpPr>
          <p:sp>
            <p:nvSpPr>
              <p:cNvPr id="316" name="Google Shape;316;p4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 name="Google Shape;319;p42"/>
          <p:cNvGrpSpPr/>
          <p:nvPr/>
        </p:nvGrpSpPr>
        <p:grpSpPr>
          <a:xfrm>
            <a:off x="4353300" y="3061455"/>
            <a:ext cx="437400" cy="437400"/>
            <a:chOff x="4353300" y="3061455"/>
            <a:chExt cx="437400" cy="437400"/>
          </a:xfrm>
        </p:grpSpPr>
        <p:sp>
          <p:nvSpPr>
            <p:cNvPr id="320" name="Google Shape;320;p42"/>
            <p:cNvSpPr/>
            <p:nvPr/>
          </p:nvSpPr>
          <p:spPr>
            <a:xfrm>
              <a:off x="4353300" y="3061455"/>
              <a:ext cx="437400" cy="43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42"/>
            <p:cNvGrpSpPr/>
            <p:nvPr/>
          </p:nvGrpSpPr>
          <p:grpSpPr>
            <a:xfrm>
              <a:off x="4438606" y="3159662"/>
              <a:ext cx="266790" cy="238574"/>
              <a:chOff x="3824739" y="3890112"/>
              <a:chExt cx="208105" cy="186110"/>
            </a:xfrm>
          </p:grpSpPr>
          <p:sp>
            <p:nvSpPr>
              <p:cNvPr id="322" name="Google Shape;322;p4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42"/>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grpSp>
        <p:nvGrpSpPr>
          <p:cNvPr id="326" name="Google Shape;326;p42"/>
          <p:cNvGrpSpPr/>
          <p:nvPr/>
        </p:nvGrpSpPr>
        <p:grpSpPr>
          <a:xfrm>
            <a:off x="5221125" y="3061455"/>
            <a:ext cx="437400" cy="437400"/>
            <a:chOff x="5221125" y="3061455"/>
            <a:chExt cx="437400" cy="437400"/>
          </a:xfrm>
        </p:grpSpPr>
        <p:sp>
          <p:nvSpPr>
            <p:cNvPr id="327" name="Google Shape;327;p42"/>
            <p:cNvSpPr/>
            <p:nvPr/>
          </p:nvSpPr>
          <p:spPr>
            <a:xfrm>
              <a:off x="5221125" y="3061455"/>
              <a:ext cx="437400" cy="43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5305574" y="3142954"/>
              <a:ext cx="268502" cy="274403"/>
            </a:xfrm>
            <a:custGeom>
              <a:avLst/>
              <a:gdLst/>
              <a:ahLst/>
              <a:cxnLst/>
              <a:rect l="l" t="t" r="r" b="b"/>
              <a:pathLst>
                <a:path w="6712561" h="6860069" extrusionOk="0">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43" name="Google Shape;143;p29"/>
          <p:cNvSpPr txBox="1">
            <a:spLocks noGrp="1"/>
          </p:cNvSpPr>
          <p:nvPr>
            <p:ph type="body" idx="1"/>
          </p:nvPr>
        </p:nvSpPr>
        <p:spPr>
          <a:xfrm>
            <a:off x="720000" y="1152475"/>
            <a:ext cx="7704000" cy="3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144" name="Google Shape;144;p29"/>
          <p:cNvGraphicFramePr/>
          <p:nvPr/>
        </p:nvGraphicFramePr>
        <p:xfrm>
          <a:off x="720000" y="1754375"/>
          <a:ext cx="3000000" cy="3000000"/>
        </p:xfrm>
        <a:graphic>
          <a:graphicData uri="http://schemas.openxmlformats.org/drawingml/2006/table">
            <a:tbl>
              <a:tblPr>
                <a:noFill/>
                <a:tableStyleId>{EC1C7373-5F93-4F24-AD64-44B15769B29D}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u="sng">
                          <a:solidFill>
                            <a:schemeClr val="hlink"/>
                          </a:solidFill>
                          <a:latin typeface="Gilda Display"/>
                          <a:ea typeface="Gilda Display"/>
                          <a:cs typeface="Gilda Display"/>
                          <a:sym typeface="Gilda Display"/>
                          <a:hlinkClick r:id="" action="ppaction://noaction"/>
                        </a:rPr>
                        <a:t>Fonts</a:t>
                      </a:r>
                      <a:endParaRPr sz="1200" u="sng">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Palanquin"/>
                          <a:ea typeface="Palanquin"/>
                          <a:cs typeface="Palanquin"/>
                          <a:sym typeface="Palanquin"/>
                        </a:rPr>
                        <a:t>To view this template correctly in PowerPoint, download and install the fonts we used</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u="sng">
                          <a:solidFill>
                            <a:schemeClr val="hlink"/>
                          </a:solidFill>
                          <a:latin typeface="Gilda Display"/>
                          <a:ea typeface="Gilda Display"/>
                          <a:cs typeface="Gilda Display"/>
                          <a:sym typeface="Gilda Display"/>
                          <a:hlinkClick r:id="" action="ppaction://noaction"/>
                        </a:rPr>
                        <a:t>Used</a:t>
                      </a:r>
                      <a:r>
                        <a:rPr lang="en" sz="1200">
                          <a:solidFill>
                            <a:schemeClr val="dk1"/>
                          </a:solidFill>
                          <a:latin typeface="Gilda Display"/>
                          <a:ea typeface="Gilda Display"/>
                          <a:cs typeface="Gilda Display"/>
                          <a:sym typeface="Gilda Display"/>
                        </a:rPr>
                        <a:t> and </a:t>
                      </a:r>
                      <a:r>
                        <a:rPr lang="en" sz="1200" u="sng">
                          <a:solidFill>
                            <a:schemeClr val="hlink"/>
                          </a:solidFill>
                          <a:latin typeface="Gilda Display"/>
                          <a:ea typeface="Gilda Display"/>
                          <a:cs typeface="Gilda Display"/>
                          <a:sym typeface="Gilda Display"/>
                          <a:hlinkClick r:id="" action="ppaction://noaction"/>
                        </a:rPr>
                        <a:t>alternative</a:t>
                      </a:r>
                      <a:r>
                        <a:rPr lang="en" sz="1200" u="sng">
                          <a:solidFill>
                            <a:schemeClr val="hlink"/>
                          </a:solidFill>
                          <a:latin typeface="Gilda Display"/>
                          <a:ea typeface="Gilda Display"/>
                          <a:cs typeface="Gilda Display"/>
                          <a:sym typeface="Gilda Display"/>
                          <a:hlinkClick r:id="" action="ppaction://noaction"/>
                        </a:rPr>
                        <a:t> resources</a:t>
                      </a:r>
                      <a:endParaRPr sz="1200" u="sng">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Palanquin"/>
                          <a:ea typeface="Palanquin"/>
                          <a:cs typeface="Palanquin"/>
                          <a:sym typeface="Palanquin"/>
                        </a:rPr>
                        <a:t>An assortment of graphic resources that are suitable for use in this presentation</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u="sng">
                          <a:solidFill>
                            <a:schemeClr val="hlink"/>
                          </a:solidFill>
                          <a:latin typeface="Gilda Display"/>
                          <a:ea typeface="Gilda Display"/>
                          <a:cs typeface="Gilda Display"/>
                          <a:sym typeface="Gilda Display"/>
                          <a:hlinkClick r:id="rId3" action="ppaction://hlinksldjump"/>
                        </a:rPr>
                        <a:t>Thanks slide</a:t>
                      </a:r>
                      <a:endParaRPr sz="1200" u="sng">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Palanquin"/>
                          <a:ea typeface="Palanquin"/>
                          <a:cs typeface="Palanquin"/>
                          <a:sym typeface="Palanquin"/>
                        </a:rPr>
                        <a:t>You must keep it so that proper credits for our design are given</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u="sng">
                          <a:solidFill>
                            <a:schemeClr val="hlink"/>
                          </a:solidFill>
                          <a:latin typeface="Gilda Display"/>
                          <a:ea typeface="Gilda Display"/>
                          <a:cs typeface="Gilda Display"/>
                          <a:sym typeface="Gilda Display"/>
                          <a:hlinkClick r:id="" action="ppaction://noaction"/>
                        </a:rPr>
                        <a:t>Colors</a:t>
                      </a:r>
                      <a:endParaRPr sz="1200" u="sng">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Palanquin"/>
                          <a:ea typeface="Palanquin"/>
                          <a:cs typeface="Palanquin"/>
                          <a:sym typeface="Palanquin"/>
                        </a:rPr>
                        <a:t>All the colors used in this presentation</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u="sng">
                          <a:solidFill>
                            <a:schemeClr val="hlink"/>
                          </a:solidFill>
                          <a:latin typeface="Gilda Display"/>
                          <a:ea typeface="Gilda Display"/>
                          <a:cs typeface="Gilda Display"/>
                          <a:sym typeface="Gilda Display"/>
                          <a:hlinkClick r:id="" action="ppaction://noaction"/>
                        </a:rPr>
                        <a:t>Icons</a:t>
                      </a:r>
                      <a:r>
                        <a:rPr lang="en" sz="1200">
                          <a:solidFill>
                            <a:schemeClr val="dk1"/>
                          </a:solidFill>
                          <a:latin typeface="Gilda Display"/>
                          <a:ea typeface="Gilda Display"/>
                          <a:cs typeface="Gilda Display"/>
                          <a:sym typeface="Gilda Display"/>
                        </a:rPr>
                        <a:t> and </a:t>
                      </a:r>
                      <a:r>
                        <a:rPr lang="en" sz="1200" u="sng">
                          <a:solidFill>
                            <a:schemeClr val="hlink"/>
                          </a:solidFill>
                          <a:latin typeface="Gilda Display"/>
                          <a:ea typeface="Gilda Display"/>
                          <a:cs typeface="Gilda Display"/>
                          <a:sym typeface="Gilda Display"/>
                          <a:hlinkClick r:id="" action="ppaction://noaction"/>
                        </a:rPr>
                        <a:t>infographic resources</a:t>
                      </a:r>
                      <a:endParaRPr sz="1200" u="sng">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Palanquin"/>
                          <a:ea typeface="Palanquin"/>
                          <a:cs typeface="Palanquin"/>
                          <a:sym typeface="Palanquin"/>
                        </a:rPr>
                        <a:t>These can be used in the template, and their size and color can be edited</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a:solidFill>
                            <a:schemeClr val="dk1"/>
                          </a:solidFill>
                          <a:latin typeface="Gilda Display"/>
                          <a:ea typeface="Gilda Display"/>
                          <a:cs typeface="Gilda Display"/>
                          <a:sym typeface="Gilda Display"/>
                        </a:rPr>
                        <a:t>Editable presentation theme </a:t>
                      </a:r>
                      <a:endParaRPr sz="1200">
                        <a:solidFill>
                          <a:schemeClr val="dk1"/>
                        </a:solidFill>
                        <a:latin typeface="Gilda Display"/>
                        <a:ea typeface="Gilda Display"/>
                        <a:cs typeface="Gilda Display"/>
                        <a:sym typeface="Gilda Display"/>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Palanquin"/>
                          <a:ea typeface="Palanquin"/>
                          <a:cs typeface="Palanquin"/>
                          <a:sym typeface="Palanquin"/>
                        </a:rPr>
                        <a:t>You can edit the master slides easily. For more info, click </a:t>
                      </a:r>
                      <a:r>
                        <a:rPr lang="en" sz="1000" b="1" u="sng">
                          <a:solidFill>
                            <a:schemeClr val="dk1"/>
                          </a:solidFill>
                          <a:latin typeface="Palanquin"/>
                          <a:ea typeface="Palanquin"/>
                          <a:cs typeface="Palanquin"/>
                          <a:sym typeface="Palanqui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Palanquin"/>
                        <a:ea typeface="Palanquin"/>
                        <a:cs typeface="Palanquin"/>
                        <a:sym typeface="Palanqui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45" name="Google Shape;145;p29"/>
          <p:cNvSpPr txBox="1"/>
          <p:nvPr/>
        </p:nvSpPr>
        <p:spPr>
          <a:xfrm>
            <a:off x="1238331" y="4273225"/>
            <a:ext cx="3000000" cy="461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Palanquin"/>
                <a:ea typeface="Palanquin"/>
                <a:cs typeface="Palanquin"/>
                <a:sym typeface="Palanquin"/>
              </a:rPr>
              <a:t>For more info:</a:t>
            </a:r>
            <a:br>
              <a:rPr lang="en" sz="1000" b="1">
                <a:solidFill>
                  <a:schemeClr val="dk1"/>
                </a:solidFill>
                <a:latin typeface="Palanquin"/>
                <a:ea typeface="Palanquin"/>
                <a:cs typeface="Palanquin"/>
                <a:sym typeface="Palanquin"/>
              </a:rPr>
            </a:br>
            <a:r>
              <a:rPr lang="en" sz="1000" b="1" u="sng">
                <a:solidFill>
                  <a:schemeClr val="dk1"/>
                </a:solidFill>
                <a:latin typeface="Palanquin"/>
                <a:ea typeface="Palanquin"/>
                <a:cs typeface="Palanquin"/>
                <a:sym typeface="Palanquin"/>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Palanquin"/>
                <a:ea typeface="Palanquin"/>
                <a:cs typeface="Palanquin"/>
                <a:sym typeface="Palanquin"/>
              </a:rPr>
              <a:t> | </a:t>
            </a:r>
            <a:r>
              <a:rPr lang="en" sz="1000" b="1" u="sng">
                <a:solidFill>
                  <a:schemeClr val="dk1"/>
                </a:solidFill>
                <a:latin typeface="Palanquin"/>
                <a:ea typeface="Palanquin"/>
                <a:cs typeface="Palanquin"/>
                <a:sym typeface="Palanquin"/>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AI TOOLS</a:t>
            </a:r>
            <a:r>
              <a:rPr lang="en" sz="1000" b="1">
                <a:solidFill>
                  <a:schemeClr val="dk1"/>
                </a:solidFill>
                <a:latin typeface="Palanquin"/>
                <a:ea typeface="Palanquin"/>
                <a:cs typeface="Palanquin"/>
                <a:sym typeface="Palanquin"/>
              </a:rPr>
              <a:t> | </a:t>
            </a:r>
            <a:r>
              <a:rPr lang="en" sz="1000" b="1" u="sng">
                <a:solidFill>
                  <a:schemeClr val="dk1"/>
                </a:solidFill>
                <a:latin typeface="Palanquin"/>
                <a:ea typeface="Palanquin"/>
                <a:cs typeface="Palanquin"/>
                <a:sym typeface="Palanquin"/>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Palanquin"/>
                <a:ea typeface="Palanquin"/>
                <a:cs typeface="Palanquin"/>
                <a:sym typeface="Palanquin"/>
              </a:rPr>
              <a:t> | </a:t>
            </a:r>
            <a:r>
              <a:rPr lang="en" sz="1000" b="1" u="sng">
                <a:solidFill>
                  <a:schemeClr val="dk1"/>
                </a:solidFill>
                <a:latin typeface="Palanquin"/>
                <a:ea typeface="Palanquin"/>
                <a:cs typeface="Palanquin"/>
                <a:sym typeface="Palanquin"/>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Palanquin"/>
              <a:ea typeface="Palanquin"/>
              <a:cs typeface="Palanquin"/>
              <a:sym typeface="Palanquin"/>
            </a:endParaRPr>
          </a:p>
        </p:txBody>
      </p:sp>
      <p:sp>
        <p:nvSpPr>
          <p:cNvPr id="146" name="Google Shape;146;p29"/>
          <p:cNvSpPr txBox="1"/>
          <p:nvPr/>
        </p:nvSpPr>
        <p:spPr>
          <a:xfrm>
            <a:off x="4822275" y="4273225"/>
            <a:ext cx="3166800" cy="461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Palanquin"/>
                <a:ea typeface="Palanquin"/>
                <a:cs typeface="Palanquin"/>
                <a:sym typeface="Palanquin"/>
              </a:rPr>
              <a:t>You can visit our sister projects:</a:t>
            </a:r>
            <a:br>
              <a:rPr lang="en" sz="1000" b="1">
                <a:solidFill>
                  <a:schemeClr val="dk1"/>
                </a:solidFill>
                <a:latin typeface="Palanquin"/>
                <a:ea typeface="Palanquin"/>
                <a:cs typeface="Palanquin"/>
                <a:sym typeface="Palanquin"/>
              </a:rPr>
            </a:br>
            <a:r>
              <a:rPr lang="en" sz="1000" b="1" u="sng">
                <a:solidFill>
                  <a:schemeClr val="dk1"/>
                </a:solidFill>
                <a:latin typeface="Palanquin"/>
                <a:ea typeface="Palanquin"/>
                <a:cs typeface="Palanquin"/>
                <a:sym typeface="Palanquin"/>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 AI TOOLS</a:t>
            </a:r>
            <a:r>
              <a:rPr lang="en" sz="1000" b="1">
                <a:solidFill>
                  <a:schemeClr val="dk1"/>
                </a:solidFill>
                <a:latin typeface="Palanquin"/>
                <a:ea typeface="Palanquin"/>
                <a:cs typeface="Palanquin"/>
                <a:sym typeface="Palanquin"/>
              </a:rPr>
              <a:t> | </a:t>
            </a:r>
            <a:r>
              <a:rPr lang="en" sz="1000" b="1" u="sng">
                <a:solidFill>
                  <a:schemeClr val="dk1"/>
                </a:solidFill>
                <a:latin typeface="Palanquin"/>
                <a:ea typeface="Palanquin"/>
                <a:cs typeface="Palanquin"/>
                <a:sym typeface="Palanquin"/>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 LIBRARY RESOURCES</a:t>
            </a:r>
            <a:endParaRPr sz="1000" b="1">
              <a:solidFill>
                <a:schemeClr val="dk1"/>
              </a:solidFill>
              <a:latin typeface="Palanquin"/>
              <a:ea typeface="Palanquin"/>
              <a:cs typeface="Palanquin"/>
              <a:sym typeface="Palanqu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0"/>
          <p:cNvSpPr txBox="1">
            <a:spLocks noGrp="1"/>
          </p:cNvSpPr>
          <p:nvPr>
            <p:ph type="title" idx="5"/>
          </p:nvPr>
        </p:nvSpPr>
        <p:spPr>
          <a:xfrm>
            <a:off x="2466437" y="1072999"/>
            <a:ext cx="7335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52" name="Google Shape;15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b="0"/>
          </a:p>
        </p:txBody>
      </p:sp>
      <p:sp>
        <p:nvSpPr>
          <p:cNvPr id="153" name="Google Shape;153;p30"/>
          <p:cNvSpPr txBox="1">
            <a:spLocks noGrp="1"/>
          </p:cNvSpPr>
          <p:nvPr>
            <p:ph type="subTitle" idx="1"/>
          </p:nvPr>
        </p:nvSpPr>
        <p:spPr>
          <a:xfrm>
            <a:off x="1600236" y="2115724"/>
            <a:ext cx="246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54" name="Google Shape;154;p30"/>
          <p:cNvSpPr txBox="1">
            <a:spLocks noGrp="1"/>
          </p:cNvSpPr>
          <p:nvPr>
            <p:ph type="subTitle" idx="2"/>
          </p:nvPr>
        </p:nvSpPr>
        <p:spPr>
          <a:xfrm>
            <a:off x="5077863" y="2115725"/>
            <a:ext cx="246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55" name="Google Shape;155;p30"/>
          <p:cNvSpPr txBox="1">
            <a:spLocks noGrp="1"/>
          </p:cNvSpPr>
          <p:nvPr>
            <p:ph type="subTitle" idx="3"/>
          </p:nvPr>
        </p:nvSpPr>
        <p:spPr>
          <a:xfrm>
            <a:off x="1600236" y="3765375"/>
            <a:ext cx="246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56" name="Google Shape;156;p30"/>
          <p:cNvSpPr txBox="1">
            <a:spLocks noGrp="1"/>
          </p:cNvSpPr>
          <p:nvPr>
            <p:ph type="subTitle" idx="4"/>
          </p:nvPr>
        </p:nvSpPr>
        <p:spPr>
          <a:xfrm>
            <a:off x="5077863" y="3765375"/>
            <a:ext cx="246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57" name="Google Shape;157;p30"/>
          <p:cNvSpPr txBox="1">
            <a:spLocks noGrp="1"/>
          </p:cNvSpPr>
          <p:nvPr>
            <p:ph type="title" idx="6"/>
          </p:nvPr>
        </p:nvSpPr>
        <p:spPr>
          <a:xfrm>
            <a:off x="2467585" y="2723573"/>
            <a:ext cx="7314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58" name="Google Shape;158;p30"/>
          <p:cNvSpPr txBox="1">
            <a:spLocks noGrp="1"/>
          </p:cNvSpPr>
          <p:nvPr>
            <p:ph type="title" idx="7"/>
          </p:nvPr>
        </p:nvSpPr>
        <p:spPr>
          <a:xfrm>
            <a:off x="5945163" y="1074042"/>
            <a:ext cx="7314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59" name="Google Shape;159;p30"/>
          <p:cNvSpPr txBox="1">
            <a:spLocks noGrp="1"/>
          </p:cNvSpPr>
          <p:nvPr>
            <p:ph type="title" idx="8"/>
          </p:nvPr>
        </p:nvSpPr>
        <p:spPr>
          <a:xfrm>
            <a:off x="5945163" y="2723575"/>
            <a:ext cx="731400" cy="7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60" name="Google Shape;160;p30"/>
          <p:cNvSpPr txBox="1">
            <a:spLocks noGrp="1"/>
          </p:cNvSpPr>
          <p:nvPr>
            <p:ph type="subTitle" idx="9"/>
          </p:nvPr>
        </p:nvSpPr>
        <p:spPr>
          <a:xfrm>
            <a:off x="1425388" y="1858775"/>
            <a:ext cx="281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161" name="Google Shape;161;p30"/>
          <p:cNvSpPr txBox="1">
            <a:spLocks noGrp="1"/>
          </p:cNvSpPr>
          <p:nvPr>
            <p:ph type="subTitle" idx="13"/>
          </p:nvPr>
        </p:nvSpPr>
        <p:spPr>
          <a:xfrm>
            <a:off x="1425388" y="3508550"/>
            <a:ext cx="281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162" name="Google Shape;162;p30"/>
          <p:cNvSpPr txBox="1">
            <a:spLocks noGrp="1"/>
          </p:cNvSpPr>
          <p:nvPr>
            <p:ph type="subTitle" idx="14"/>
          </p:nvPr>
        </p:nvSpPr>
        <p:spPr>
          <a:xfrm>
            <a:off x="4903113" y="1858775"/>
            <a:ext cx="281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163" name="Google Shape;163;p30"/>
          <p:cNvSpPr txBox="1">
            <a:spLocks noGrp="1"/>
          </p:cNvSpPr>
          <p:nvPr>
            <p:ph type="subTitle" idx="15"/>
          </p:nvPr>
        </p:nvSpPr>
        <p:spPr>
          <a:xfrm>
            <a:off x="4903113" y="3508550"/>
            <a:ext cx="281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6" name="Google Shape;17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177" name="Google Shape;177;p32"/>
          <p:cNvSpPr txBox="1">
            <a:spLocks noGrp="1"/>
          </p:cNvSpPr>
          <p:nvPr>
            <p:ph type="body" idx="1"/>
          </p:nvPr>
        </p:nvSpPr>
        <p:spPr>
          <a:xfrm>
            <a:off x="1010075" y="1219200"/>
            <a:ext cx="41979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marL="241300" lvl="0" indent="-215900" algn="l" rtl="0">
              <a:spcBef>
                <a:spcPts val="1600"/>
              </a:spcBef>
              <a:spcAft>
                <a:spcPts val="0"/>
              </a:spcAft>
              <a:buClr>
                <a:schemeClr val="dk1"/>
              </a:buClr>
              <a:buSzPts val="1400"/>
              <a:buChar char="●"/>
            </a:pPr>
            <a:r>
              <a:rPr lang="en">
                <a:solidFill>
                  <a:schemeClr val="dk1"/>
                </a:solidFill>
              </a:rPr>
              <a:t>They’re simple </a:t>
            </a:r>
            <a:endParaRPr>
              <a:solidFill>
                <a:schemeClr val="dk1"/>
              </a:solidFill>
            </a:endParaRPr>
          </a:p>
          <a:p>
            <a:pPr marL="241300" lvl="0" indent="-215900" algn="l" rtl="0">
              <a:spcBef>
                <a:spcPts val="0"/>
              </a:spcBef>
              <a:spcAft>
                <a:spcPts val="0"/>
              </a:spcAft>
              <a:buClr>
                <a:schemeClr val="dk1"/>
              </a:buClr>
              <a:buSzPts val="1400"/>
              <a:buChar char="●"/>
            </a:pPr>
            <a:r>
              <a:rPr lang="en">
                <a:solidFill>
                  <a:schemeClr val="dk1"/>
                </a:solidFill>
              </a:rPr>
              <a:t>You can organize your ideas clearly</a:t>
            </a:r>
            <a:endParaRPr>
              <a:solidFill>
                <a:schemeClr val="dk1"/>
              </a:solidFill>
            </a:endParaRPr>
          </a:p>
          <a:p>
            <a:pPr marL="241300" lvl="0" indent="-215900" algn="l" rtl="0">
              <a:spcBef>
                <a:spcPts val="0"/>
              </a:spcBef>
              <a:spcAft>
                <a:spcPts val="0"/>
              </a:spcAft>
              <a:buClr>
                <a:schemeClr val="dk1"/>
              </a:buClr>
              <a:buSzPts val="1400"/>
              <a:buChar char="●"/>
            </a:pPr>
            <a:r>
              <a:rPr lang="en">
                <a:solidFill>
                  <a:schemeClr val="dk1"/>
                </a:solidFill>
              </a:rPr>
              <a:t>You’ll never forget to buy milk!</a:t>
            </a:r>
            <a:endParaRPr>
              <a:solidFill>
                <a:schemeClr val="dk1"/>
              </a:solidFill>
            </a:endParaRPr>
          </a:p>
          <a:p>
            <a:pPr marL="0" lvl="0" indent="0" algn="l" rtl="0">
              <a:spcBef>
                <a:spcPts val="1600"/>
              </a:spcBef>
              <a:spcAft>
                <a:spcPts val="0"/>
              </a:spcAft>
              <a:buNone/>
            </a:pPr>
            <a:r>
              <a:rPr lang="en"/>
              <a:t>You can replace the image. Just right-click on it and select “Replace image”</a:t>
            </a:r>
            <a:endParaRPr/>
          </a:p>
        </p:txBody>
      </p:sp>
      <p:sp>
        <p:nvSpPr>
          <p:cNvPr id="2" name="Рисунок 1"/>
          <p:cNvSpPr>
            <a:spLocks noGrp="1"/>
          </p:cNvSpPr>
          <p:nvPr>
            <p:ph type="pic" idx="2"/>
          </p:nvPr>
        </p:nvSpPr>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have a look</a:t>
            </a:r>
            <a:endParaRPr/>
          </a:p>
        </p:txBody>
      </p:sp>
      <p:sp>
        <p:nvSpPr>
          <p:cNvPr id="183" name="Google Shape;183;p33"/>
          <p:cNvSpPr txBox="1">
            <a:spLocks noGrp="1"/>
          </p:cNvSpPr>
          <p:nvPr>
            <p:ph type="subTitle" idx="1"/>
          </p:nvPr>
        </p:nvSpPr>
        <p:spPr>
          <a:xfrm>
            <a:off x="1224975" y="1275125"/>
            <a:ext cx="6694200" cy="26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189" name="Google Shape;189;p34"/>
          <p:cNvSpPr txBox="1">
            <a:spLocks noGrp="1"/>
          </p:cNvSpPr>
          <p:nvPr>
            <p:ph type="subTitle" idx="3"/>
          </p:nvPr>
        </p:nvSpPr>
        <p:spPr>
          <a:xfrm>
            <a:off x="1381000" y="2360201"/>
            <a:ext cx="2647500" cy="11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190" name="Google Shape;190;p34"/>
          <p:cNvSpPr txBox="1">
            <a:spLocks noGrp="1"/>
          </p:cNvSpPr>
          <p:nvPr>
            <p:ph type="subTitle" idx="4"/>
          </p:nvPr>
        </p:nvSpPr>
        <p:spPr>
          <a:xfrm>
            <a:off x="5035825" y="2360201"/>
            <a:ext cx="2647500" cy="11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the second-brightest natural object in the night sky</a:t>
            </a:r>
            <a:endParaRPr/>
          </a:p>
        </p:txBody>
      </p:sp>
      <p:sp>
        <p:nvSpPr>
          <p:cNvPr id="191" name="Google Shape;191;p34"/>
          <p:cNvSpPr txBox="1">
            <a:spLocks noGrp="1"/>
          </p:cNvSpPr>
          <p:nvPr>
            <p:ph type="subTitle" idx="1"/>
          </p:nvPr>
        </p:nvSpPr>
        <p:spPr>
          <a:xfrm>
            <a:off x="1381000" y="1934500"/>
            <a:ext cx="26475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92" name="Google Shape;192;p34"/>
          <p:cNvSpPr txBox="1">
            <a:spLocks noGrp="1"/>
          </p:cNvSpPr>
          <p:nvPr>
            <p:ph type="subTitle" idx="2"/>
          </p:nvPr>
        </p:nvSpPr>
        <p:spPr>
          <a:xfrm>
            <a:off x="5035825" y="1934500"/>
            <a:ext cx="26475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198" name="Google Shape;198;p35"/>
          <p:cNvSpPr txBox="1">
            <a:spLocks noGrp="1"/>
          </p:cNvSpPr>
          <p:nvPr>
            <p:ph type="subTitle" idx="1"/>
          </p:nvPr>
        </p:nvSpPr>
        <p:spPr>
          <a:xfrm>
            <a:off x="1677313" y="1951150"/>
            <a:ext cx="23742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199" name="Google Shape;199;p35"/>
          <p:cNvSpPr txBox="1">
            <a:spLocks noGrp="1"/>
          </p:cNvSpPr>
          <p:nvPr>
            <p:ph type="subTitle" idx="2"/>
          </p:nvPr>
        </p:nvSpPr>
        <p:spPr>
          <a:xfrm>
            <a:off x="3401100" y="3482326"/>
            <a:ext cx="2341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00" name="Google Shape;200;p35"/>
          <p:cNvSpPr txBox="1">
            <a:spLocks noGrp="1"/>
          </p:cNvSpPr>
          <p:nvPr>
            <p:ph type="subTitle" idx="3"/>
          </p:nvPr>
        </p:nvSpPr>
        <p:spPr>
          <a:xfrm>
            <a:off x="5092488" y="1951163"/>
            <a:ext cx="23742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01" name="Google Shape;201;p35"/>
          <p:cNvSpPr txBox="1">
            <a:spLocks noGrp="1"/>
          </p:cNvSpPr>
          <p:nvPr>
            <p:ph type="subTitle" idx="4"/>
          </p:nvPr>
        </p:nvSpPr>
        <p:spPr>
          <a:xfrm>
            <a:off x="1677313" y="1579750"/>
            <a:ext cx="2374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02" name="Google Shape;202;p35"/>
          <p:cNvSpPr txBox="1">
            <a:spLocks noGrp="1"/>
          </p:cNvSpPr>
          <p:nvPr>
            <p:ph type="subTitle" idx="5"/>
          </p:nvPr>
        </p:nvSpPr>
        <p:spPr>
          <a:xfrm>
            <a:off x="5092488" y="1579763"/>
            <a:ext cx="2374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03" name="Google Shape;203;p35"/>
          <p:cNvSpPr txBox="1">
            <a:spLocks noGrp="1"/>
          </p:cNvSpPr>
          <p:nvPr>
            <p:ph type="subTitle" idx="6"/>
          </p:nvPr>
        </p:nvSpPr>
        <p:spPr>
          <a:xfrm>
            <a:off x="3401100" y="3111850"/>
            <a:ext cx="23418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subTitle" idx="3"/>
          </p:nvPr>
        </p:nvSpPr>
        <p:spPr>
          <a:xfrm>
            <a:off x="709100" y="3204175"/>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209" name="Google Shape;20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different ideas</a:t>
            </a:r>
            <a:endParaRPr/>
          </a:p>
        </p:txBody>
      </p:sp>
      <p:sp>
        <p:nvSpPr>
          <p:cNvPr id="210" name="Google Shape;210;p36"/>
          <p:cNvSpPr txBox="1">
            <a:spLocks noGrp="1"/>
          </p:cNvSpPr>
          <p:nvPr>
            <p:ph type="subTitle" idx="1"/>
          </p:nvPr>
        </p:nvSpPr>
        <p:spPr>
          <a:xfrm>
            <a:off x="709100" y="1824825"/>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211" name="Google Shape;211;p36"/>
          <p:cNvSpPr txBox="1">
            <a:spLocks noGrp="1"/>
          </p:cNvSpPr>
          <p:nvPr>
            <p:ph type="subTitle" idx="2"/>
          </p:nvPr>
        </p:nvSpPr>
        <p:spPr>
          <a:xfrm>
            <a:off x="3381446" y="2308000"/>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12" name="Google Shape;212;p36"/>
          <p:cNvSpPr txBox="1">
            <a:spLocks noGrp="1"/>
          </p:cNvSpPr>
          <p:nvPr>
            <p:ph type="subTitle" idx="4"/>
          </p:nvPr>
        </p:nvSpPr>
        <p:spPr>
          <a:xfrm>
            <a:off x="3381446" y="3687350"/>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213" name="Google Shape;213;p36"/>
          <p:cNvSpPr txBox="1">
            <a:spLocks noGrp="1"/>
          </p:cNvSpPr>
          <p:nvPr>
            <p:ph type="subTitle" idx="5"/>
          </p:nvPr>
        </p:nvSpPr>
        <p:spPr>
          <a:xfrm>
            <a:off x="6053797" y="1824825"/>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214" name="Google Shape;214;p36"/>
          <p:cNvSpPr txBox="1">
            <a:spLocks noGrp="1"/>
          </p:cNvSpPr>
          <p:nvPr>
            <p:ph type="subTitle" idx="6"/>
          </p:nvPr>
        </p:nvSpPr>
        <p:spPr>
          <a:xfrm>
            <a:off x="6053797" y="3204175"/>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15" name="Google Shape;215;p36"/>
          <p:cNvSpPr txBox="1">
            <a:spLocks noGrp="1"/>
          </p:cNvSpPr>
          <p:nvPr>
            <p:ph type="subTitle" idx="7"/>
          </p:nvPr>
        </p:nvSpPr>
        <p:spPr>
          <a:xfrm>
            <a:off x="709104" y="150922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16" name="Google Shape;216;p36"/>
          <p:cNvSpPr txBox="1">
            <a:spLocks noGrp="1"/>
          </p:cNvSpPr>
          <p:nvPr>
            <p:ph type="subTitle" idx="8"/>
          </p:nvPr>
        </p:nvSpPr>
        <p:spPr>
          <a:xfrm>
            <a:off x="3381447" y="199240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17" name="Google Shape;217;p36"/>
          <p:cNvSpPr txBox="1">
            <a:spLocks noGrp="1"/>
          </p:cNvSpPr>
          <p:nvPr>
            <p:ph type="subTitle" idx="9"/>
          </p:nvPr>
        </p:nvSpPr>
        <p:spPr>
          <a:xfrm>
            <a:off x="6053796" y="150922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18" name="Google Shape;218;p36"/>
          <p:cNvSpPr txBox="1">
            <a:spLocks noGrp="1"/>
          </p:cNvSpPr>
          <p:nvPr>
            <p:ph type="subTitle" idx="13"/>
          </p:nvPr>
        </p:nvSpPr>
        <p:spPr>
          <a:xfrm>
            <a:off x="709104" y="288862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19" name="Google Shape;219;p36"/>
          <p:cNvSpPr txBox="1">
            <a:spLocks noGrp="1"/>
          </p:cNvSpPr>
          <p:nvPr>
            <p:ph type="subTitle" idx="14"/>
          </p:nvPr>
        </p:nvSpPr>
        <p:spPr>
          <a:xfrm>
            <a:off x="3381453" y="337180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20" name="Google Shape;220;p36"/>
          <p:cNvSpPr txBox="1">
            <a:spLocks noGrp="1"/>
          </p:cNvSpPr>
          <p:nvPr>
            <p:ph type="subTitle" idx="15"/>
          </p:nvPr>
        </p:nvSpPr>
        <p:spPr>
          <a:xfrm>
            <a:off x="6053801" y="288862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Our history</a:t>
            </a:r>
            <a:endParaRPr/>
          </a:p>
        </p:txBody>
      </p:sp>
      <p:sp>
        <p:nvSpPr>
          <p:cNvPr id="232" name="Google Shape;232;p38"/>
          <p:cNvSpPr/>
          <p:nvPr/>
        </p:nvSpPr>
        <p:spPr>
          <a:xfrm>
            <a:off x="1676625" y="2546975"/>
            <a:ext cx="8757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Gilda Display"/>
                <a:ea typeface="Gilda Display"/>
                <a:cs typeface="Gilda Display"/>
                <a:sym typeface="Gilda Display"/>
              </a:rPr>
              <a:t>2XXX</a:t>
            </a:r>
            <a:endParaRPr sz="1700">
              <a:solidFill>
                <a:schemeClr val="dk1"/>
              </a:solidFill>
              <a:latin typeface="Gilda Display"/>
              <a:ea typeface="Gilda Display"/>
              <a:cs typeface="Gilda Display"/>
              <a:sym typeface="Gilda Display"/>
            </a:endParaRPr>
          </a:p>
        </p:txBody>
      </p:sp>
      <p:sp>
        <p:nvSpPr>
          <p:cNvPr id="233" name="Google Shape;233;p38"/>
          <p:cNvSpPr/>
          <p:nvPr/>
        </p:nvSpPr>
        <p:spPr>
          <a:xfrm>
            <a:off x="3314992" y="2546975"/>
            <a:ext cx="8757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Gilda Display"/>
                <a:ea typeface="Gilda Display"/>
                <a:cs typeface="Gilda Display"/>
                <a:sym typeface="Gilda Display"/>
              </a:rPr>
              <a:t>2XXX</a:t>
            </a:r>
            <a:endParaRPr sz="1700">
              <a:solidFill>
                <a:schemeClr val="dk1"/>
              </a:solidFill>
              <a:latin typeface="Gilda Display"/>
              <a:ea typeface="Gilda Display"/>
              <a:cs typeface="Gilda Display"/>
              <a:sym typeface="Gilda Display"/>
            </a:endParaRPr>
          </a:p>
        </p:txBody>
      </p:sp>
      <p:sp>
        <p:nvSpPr>
          <p:cNvPr id="234" name="Google Shape;234;p38"/>
          <p:cNvSpPr/>
          <p:nvPr/>
        </p:nvSpPr>
        <p:spPr>
          <a:xfrm>
            <a:off x="4953358" y="2546975"/>
            <a:ext cx="8757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Gilda Display"/>
                <a:ea typeface="Gilda Display"/>
                <a:cs typeface="Gilda Display"/>
                <a:sym typeface="Gilda Display"/>
              </a:rPr>
              <a:t>2XXX</a:t>
            </a:r>
            <a:endParaRPr sz="1700">
              <a:solidFill>
                <a:schemeClr val="dk1"/>
              </a:solidFill>
              <a:latin typeface="Gilda Display"/>
              <a:ea typeface="Gilda Display"/>
              <a:cs typeface="Gilda Display"/>
              <a:sym typeface="Gilda Display"/>
            </a:endParaRPr>
          </a:p>
        </p:txBody>
      </p:sp>
      <p:sp>
        <p:nvSpPr>
          <p:cNvPr id="235" name="Google Shape;235;p38"/>
          <p:cNvSpPr/>
          <p:nvPr/>
        </p:nvSpPr>
        <p:spPr>
          <a:xfrm>
            <a:off x="6591725" y="2546975"/>
            <a:ext cx="8757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Gilda Display"/>
                <a:ea typeface="Gilda Display"/>
                <a:cs typeface="Gilda Display"/>
                <a:sym typeface="Gilda Display"/>
              </a:rPr>
              <a:t>2XXX</a:t>
            </a:r>
            <a:endParaRPr sz="1700">
              <a:solidFill>
                <a:schemeClr val="dk1"/>
              </a:solidFill>
              <a:latin typeface="Gilda Display"/>
              <a:ea typeface="Gilda Display"/>
              <a:cs typeface="Gilda Display"/>
              <a:sym typeface="Gilda Display"/>
            </a:endParaRPr>
          </a:p>
        </p:txBody>
      </p:sp>
      <p:cxnSp>
        <p:nvCxnSpPr>
          <p:cNvPr id="236" name="Google Shape;236;p38"/>
          <p:cNvCxnSpPr>
            <a:stCxn id="232" idx="3"/>
            <a:endCxn id="233" idx="1"/>
          </p:cNvCxnSpPr>
          <p:nvPr/>
        </p:nvCxnSpPr>
        <p:spPr>
          <a:xfrm>
            <a:off x="2552325" y="2851625"/>
            <a:ext cx="7626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8"/>
          <p:cNvCxnSpPr>
            <a:stCxn id="233" idx="3"/>
            <a:endCxn id="234" idx="1"/>
          </p:cNvCxnSpPr>
          <p:nvPr/>
        </p:nvCxnSpPr>
        <p:spPr>
          <a:xfrm>
            <a:off x="4190692" y="2851625"/>
            <a:ext cx="7626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38"/>
          <p:cNvCxnSpPr>
            <a:stCxn id="234" idx="3"/>
            <a:endCxn id="235" idx="1"/>
          </p:cNvCxnSpPr>
          <p:nvPr/>
        </p:nvCxnSpPr>
        <p:spPr>
          <a:xfrm>
            <a:off x="5829058" y="2851625"/>
            <a:ext cx="762600" cy="0"/>
          </a:xfrm>
          <a:prstGeom prst="straightConnector1">
            <a:avLst/>
          </a:prstGeom>
          <a:noFill/>
          <a:ln w="9525" cap="flat" cmpd="sng">
            <a:solidFill>
              <a:schemeClr val="dk1"/>
            </a:solidFill>
            <a:prstDash val="solid"/>
            <a:round/>
            <a:headEnd type="none" w="med" len="med"/>
            <a:tailEnd type="none" w="med" len="med"/>
          </a:ln>
        </p:spPr>
      </p:cxnSp>
      <p:sp>
        <p:nvSpPr>
          <p:cNvPr id="239" name="Google Shape;239;p38"/>
          <p:cNvSpPr txBox="1"/>
          <p:nvPr/>
        </p:nvSpPr>
        <p:spPr>
          <a:xfrm>
            <a:off x="1071069" y="3557950"/>
            <a:ext cx="20868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ilda Display"/>
                <a:ea typeface="Gilda Display"/>
                <a:cs typeface="Gilda Display"/>
                <a:sym typeface="Gilda Display"/>
              </a:rPr>
              <a:t>Venus</a:t>
            </a:r>
            <a:endParaRPr sz="2200">
              <a:solidFill>
                <a:schemeClr val="dk1"/>
              </a:solidFill>
              <a:latin typeface="Gilda Display"/>
              <a:ea typeface="Gilda Display"/>
              <a:cs typeface="Gilda Display"/>
              <a:sym typeface="Gilda Display"/>
            </a:endParaRPr>
          </a:p>
        </p:txBody>
      </p:sp>
      <p:sp>
        <p:nvSpPr>
          <p:cNvPr id="240" name="Google Shape;240;p38"/>
          <p:cNvSpPr txBox="1"/>
          <p:nvPr/>
        </p:nvSpPr>
        <p:spPr>
          <a:xfrm>
            <a:off x="1071050" y="3882646"/>
            <a:ext cx="2086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Palanquin"/>
                <a:ea typeface="Palanquin"/>
                <a:cs typeface="Palanquin"/>
                <a:sym typeface="Palanquin"/>
              </a:rPr>
              <a:t>Venus is the second planet from the Sun</a:t>
            </a:r>
            <a:endParaRPr>
              <a:solidFill>
                <a:schemeClr val="dk1"/>
              </a:solidFill>
              <a:latin typeface="Palanquin"/>
              <a:ea typeface="Palanquin"/>
              <a:cs typeface="Palanquin"/>
              <a:sym typeface="Palanquin"/>
            </a:endParaRPr>
          </a:p>
        </p:txBody>
      </p:sp>
      <p:sp>
        <p:nvSpPr>
          <p:cNvPr id="241" name="Google Shape;241;p38"/>
          <p:cNvSpPr txBox="1"/>
          <p:nvPr/>
        </p:nvSpPr>
        <p:spPr>
          <a:xfrm>
            <a:off x="2709425" y="1273875"/>
            <a:ext cx="20868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ilda Display"/>
                <a:ea typeface="Gilda Display"/>
                <a:cs typeface="Gilda Display"/>
                <a:sym typeface="Gilda Display"/>
              </a:rPr>
              <a:t>Saturn</a:t>
            </a:r>
            <a:endParaRPr sz="2200">
              <a:solidFill>
                <a:schemeClr val="dk1"/>
              </a:solidFill>
              <a:latin typeface="Gilda Display"/>
              <a:ea typeface="Gilda Display"/>
              <a:cs typeface="Gilda Display"/>
              <a:sym typeface="Gilda Display"/>
            </a:endParaRPr>
          </a:p>
        </p:txBody>
      </p:sp>
      <p:sp>
        <p:nvSpPr>
          <p:cNvPr id="242" name="Google Shape;242;p38"/>
          <p:cNvSpPr txBox="1"/>
          <p:nvPr/>
        </p:nvSpPr>
        <p:spPr>
          <a:xfrm>
            <a:off x="2709425" y="1615225"/>
            <a:ext cx="2086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Palanquin"/>
                <a:ea typeface="Palanquin"/>
                <a:cs typeface="Palanquin"/>
                <a:sym typeface="Palanquin"/>
              </a:rPr>
              <a:t>Saturn is composed of hydrogen and helium</a:t>
            </a:r>
            <a:endParaRPr>
              <a:solidFill>
                <a:schemeClr val="dk1"/>
              </a:solidFill>
              <a:latin typeface="Palanquin"/>
              <a:ea typeface="Palanquin"/>
              <a:cs typeface="Palanquin"/>
              <a:sym typeface="Palanquin"/>
            </a:endParaRPr>
          </a:p>
        </p:txBody>
      </p:sp>
      <p:sp>
        <p:nvSpPr>
          <p:cNvPr id="243" name="Google Shape;243;p38"/>
          <p:cNvSpPr txBox="1"/>
          <p:nvPr/>
        </p:nvSpPr>
        <p:spPr>
          <a:xfrm>
            <a:off x="4347775" y="3557950"/>
            <a:ext cx="20868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ilda Display"/>
                <a:ea typeface="Gilda Display"/>
                <a:cs typeface="Gilda Display"/>
                <a:sym typeface="Gilda Display"/>
              </a:rPr>
              <a:t>Mars</a:t>
            </a:r>
            <a:endParaRPr sz="2200">
              <a:solidFill>
                <a:schemeClr val="dk1"/>
              </a:solidFill>
              <a:latin typeface="Gilda Display"/>
              <a:ea typeface="Gilda Display"/>
              <a:cs typeface="Gilda Display"/>
              <a:sym typeface="Gilda Display"/>
            </a:endParaRPr>
          </a:p>
        </p:txBody>
      </p:sp>
      <p:sp>
        <p:nvSpPr>
          <p:cNvPr id="244" name="Google Shape;244;p38"/>
          <p:cNvSpPr txBox="1"/>
          <p:nvPr/>
        </p:nvSpPr>
        <p:spPr>
          <a:xfrm>
            <a:off x="4347779" y="3882646"/>
            <a:ext cx="2086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Palanquin"/>
                <a:ea typeface="Palanquin"/>
                <a:cs typeface="Palanquin"/>
                <a:sym typeface="Palanquin"/>
              </a:rPr>
              <a:t>Despite being red, Mars is actually a cold place</a:t>
            </a:r>
            <a:endParaRPr>
              <a:solidFill>
                <a:schemeClr val="dk1"/>
              </a:solidFill>
              <a:latin typeface="Palanquin"/>
              <a:ea typeface="Palanquin"/>
              <a:cs typeface="Palanquin"/>
              <a:sym typeface="Palanquin"/>
            </a:endParaRPr>
          </a:p>
        </p:txBody>
      </p:sp>
      <p:sp>
        <p:nvSpPr>
          <p:cNvPr id="245" name="Google Shape;245;p38"/>
          <p:cNvSpPr txBox="1"/>
          <p:nvPr/>
        </p:nvSpPr>
        <p:spPr>
          <a:xfrm>
            <a:off x="5986152" y="1273875"/>
            <a:ext cx="20868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Gilda Display"/>
                <a:ea typeface="Gilda Display"/>
                <a:cs typeface="Gilda Display"/>
                <a:sym typeface="Gilda Display"/>
              </a:rPr>
              <a:t>Neptune</a:t>
            </a:r>
            <a:endParaRPr sz="2200">
              <a:solidFill>
                <a:schemeClr val="dk1"/>
              </a:solidFill>
              <a:latin typeface="Gilda Display"/>
              <a:ea typeface="Gilda Display"/>
              <a:cs typeface="Gilda Display"/>
              <a:sym typeface="Gilda Display"/>
            </a:endParaRPr>
          </a:p>
        </p:txBody>
      </p:sp>
      <p:sp>
        <p:nvSpPr>
          <p:cNvPr id="246" name="Google Shape;246;p38"/>
          <p:cNvSpPr txBox="1"/>
          <p:nvPr/>
        </p:nvSpPr>
        <p:spPr>
          <a:xfrm>
            <a:off x="5986150" y="1615225"/>
            <a:ext cx="2086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Palanquin"/>
                <a:ea typeface="Palanquin"/>
                <a:cs typeface="Palanquin"/>
                <a:sym typeface="Palanquin"/>
              </a:rPr>
              <a:t>Neptune is the farthest planet from the Sun</a:t>
            </a:r>
            <a:endParaRPr>
              <a:solidFill>
                <a:schemeClr val="dk1"/>
              </a:solidFill>
              <a:latin typeface="Palanquin"/>
              <a:ea typeface="Palanquin"/>
              <a:cs typeface="Palanquin"/>
              <a:sym typeface="Palanquin"/>
            </a:endParaRPr>
          </a:p>
        </p:txBody>
      </p:sp>
      <p:cxnSp>
        <p:nvCxnSpPr>
          <p:cNvPr id="247" name="Google Shape;247;p38"/>
          <p:cNvCxnSpPr>
            <a:stCxn id="232" idx="2"/>
            <a:endCxn id="239" idx="0"/>
          </p:cNvCxnSpPr>
          <p:nvPr/>
        </p:nvCxnSpPr>
        <p:spPr>
          <a:xfrm>
            <a:off x="2114475" y="3156275"/>
            <a:ext cx="0" cy="401700"/>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38"/>
          <p:cNvCxnSpPr>
            <a:stCxn id="233" idx="0"/>
            <a:endCxn id="242" idx="2"/>
          </p:cNvCxnSpPr>
          <p:nvPr/>
        </p:nvCxnSpPr>
        <p:spPr>
          <a:xfrm rot="10800000">
            <a:off x="3752842" y="2187875"/>
            <a:ext cx="0" cy="35910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8"/>
          <p:cNvCxnSpPr>
            <a:stCxn id="234" idx="2"/>
            <a:endCxn id="243" idx="0"/>
          </p:cNvCxnSpPr>
          <p:nvPr/>
        </p:nvCxnSpPr>
        <p:spPr>
          <a:xfrm>
            <a:off x="5391208" y="3156275"/>
            <a:ext cx="0" cy="401700"/>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250;p38"/>
          <p:cNvCxnSpPr>
            <a:stCxn id="235" idx="0"/>
            <a:endCxn id="246" idx="2"/>
          </p:cNvCxnSpPr>
          <p:nvPr/>
        </p:nvCxnSpPr>
        <p:spPr>
          <a:xfrm rot="10800000">
            <a:off x="7029575" y="2187875"/>
            <a:ext cx="0" cy="359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Nature Style Aesthetic by Slidesgo">
  <a:themeElements>
    <a:clrScheme name="Simple Light">
      <a:dk1>
        <a:srgbClr val="142A08"/>
      </a:dk1>
      <a:lt1>
        <a:srgbClr val="E7EECC"/>
      </a:lt1>
      <a:dk2>
        <a:srgbClr val="A0A783"/>
      </a:dk2>
      <a:lt2>
        <a:srgbClr val="FBFDE8"/>
      </a:lt2>
      <a:accent1>
        <a:srgbClr val="FFFFFF"/>
      </a:accent1>
      <a:accent2>
        <a:srgbClr val="FFFFFF"/>
      </a:accent2>
      <a:accent3>
        <a:srgbClr val="FFFFFF"/>
      </a:accent3>
      <a:accent4>
        <a:srgbClr val="FFFFFF"/>
      </a:accent4>
      <a:accent5>
        <a:srgbClr val="FFFFFF"/>
      </a:accent5>
      <a:accent6>
        <a:srgbClr val="FFFFFF"/>
      </a:accent6>
      <a:hlink>
        <a:srgbClr val="142A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696</Words>
  <Application>Microsoft Office PowerPoint</Application>
  <PresentationFormat>Экран (16:9)</PresentationFormat>
  <Paragraphs>118</Paragraphs>
  <Slides>13</Slides>
  <Notes>13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Raleway</vt:lpstr>
      <vt:lpstr>Darker Grotesque SemiBold</vt:lpstr>
      <vt:lpstr>Calibri</vt:lpstr>
      <vt:lpstr>Palanquin</vt:lpstr>
      <vt:lpstr>Open Sans</vt:lpstr>
      <vt:lpstr>Gilda Display</vt:lpstr>
      <vt:lpstr>Arial</vt:lpstr>
      <vt:lpstr>Nature Style Aesthetic by Slidesgo</vt:lpstr>
      <vt:lpstr>Nature Style  Aesthetic</vt:lpstr>
      <vt:lpstr>Contents of this template</vt:lpstr>
      <vt:lpstr>01</vt:lpstr>
      <vt:lpstr>The slide title goes here!</vt:lpstr>
      <vt:lpstr>Let’s have a look</vt:lpstr>
      <vt:lpstr>Two ideas</vt:lpstr>
      <vt:lpstr>Three ideas</vt:lpstr>
      <vt:lpstr>Six different ideas</vt:lpstr>
      <vt:lpstr>Our history</vt:lpstr>
      <vt:lpstr>You can use an infographic</vt:lpstr>
      <vt:lpstr>Represent your data here</vt:lpstr>
      <vt:lpstr>333,000</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Style  Aesthetic</dc:title>
  <cp:lastModifiedBy>я</cp:lastModifiedBy>
  <cp:revision>1</cp:revision>
  <dcterms:modified xsi:type="dcterms:W3CDTF">2026-02-19T09:12:41Z</dcterms:modified>
</cp:coreProperties>
</file>